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1"/>
  </p:notesMasterIdLst>
  <p:sldIdLst>
    <p:sldId id="256" r:id="rId2"/>
    <p:sldId id="257" r:id="rId3"/>
    <p:sldId id="259" r:id="rId4"/>
    <p:sldId id="258" r:id="rId5"/>
    <p:sldId id="260" r:id="rId6"/>
    <p:sldId id="264" r:id="rId7"/>
    <p:sldId id="261" r:id="rId8"/>
    <p:sldId id="262" r:id="rId9"/>
    <p:sldId id="263" r:id="rId10"/>
  </p:sldIdLst>
  <p:sldSz cx="18288000" cy="10288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0" autoAdjust="0"/>
    <p:restoredTop sz="95687" autoAdjust="0"/>
  </p:normalViewPr>
  <p:slideViewPr>
    <p:cSldViewPr snapToGrid="0">
      <p:cViewPr varScale="1">
        <p:scale>
          <a:sx n="66" d="100"/>
          <a:sy n="66" d="100"/>
        </p:scale>
        <p:origin x="480"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E13586-3CB8-41C3-B4CD-5F29539994DF}" type="datetimeFigureOut">
              <a:rPr lang="en-GB" smtClean="0"/>
              <a:t>06/03/2024</a:t>
            </a:fld>
            <a:endParaRPr lang="en-GB"/>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GB"/>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156C0F-3A8C-4802-8B0F-37241EEA11F0}" type="slidenum">
              <a:rPr lang="en-GB" smtClean="0"/>
              <a:t>‹#›</a:t>
            </a:fld>
            <a:endParaRPr lang="en-GB"/>
          </a:p>
        </p:txBody>
      </p:sp>
    </p:spTree>
    <p:extLst>
      <p:ext uri="{BB962C8B-B14F-4D97-AF65-F5344CB8AC3E}">
        <p14:creationId xmlns:p14="http://schemas.microsoft.com/office/powerpoint/2010/main" val="1285377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ímdia">
    <p:spTree>
      <p:nvGrpSpPr>
        <p:cNvPr id="1" name=""/>
        <p:cNvGrpSpPr/>
        <p:nvPr/>
      </p:nvGrpSpPr>
      <p:grpSpPr>
        <a:xfrm>
          <a:off x="0" y="0"/>
          <a:ext cx="0" cy="0"/>
          <a:chOff x="0" y="0"/>
          <a:chExt cx="0" cy="0"/>
        </a:xfrm>
      </p:grpSpPr>
      <p:pic>
        <p:nvPicPr>
          <p:cNvPr id="10" name="Kép 9">
            <a:extLst>
              <a:ext uri="{FF2B5EF4-FFF2-40B4-BE49-F238E27FC236}">
                <a16:creationId xmlns:a16="http://schemas.microsoft.com/office/drawing/2014/main" id="{A968B51B-CCE1-7A92-B6D1-C2325BCAAFB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7" t="169" r="62843" b="-137"/>
          <a:stretch/>
        </p:blipFill>
        <p:spPr>
          <a:xfrm>
            <a:off x="0" y="0"/>
            <a:ext cx="3811558" cy="10296000"/>
          </a:xfrm>
          <a:prstGeom prst="rect">
            <a:avLst/>
          </a:prstGeom>
        </p:spPr>
      </p:pic>
      <p:sp>
        <p:nvSpPr>
          <p:cNvPr id="8" name="Szövegdoboz 7">
            <a:extLst>
              <a:ext uri="{FF2B5EF4-FFF2-40B4-BE49-F238E27FC236}">
                <a16:creationId xmlns:a16="http://schemas.microsoft.com/office/drawing/2014/main" id="{49A93343-50B0-2088-E2B0-A9630AD2C34C}"/>
              </a:ext>
            </a:extLst>
          </p:cNvPr>
          <p:cNvSpPr txBox="1"/>
          <p:nvPr userDrawn="1"/>
        </p:nvSpPr>
        <p:spPr>
          <a:xfrm>
            <a:off x="4826782" y="4877612"/>
            <a:ext cx="9359900" cy="553998"/>
          </a:xfrm>
          <a:prstGeom prst="rect">
            <a:avLst/>
          </a:prstGeom>
          <a:noFill/>
        </p:spPr>
        <p:txBody>
          <a:bodyPr wrap="square" rtlCol="0">
            <a:spAutoFit/>
          </a:bodyPr>
          <a:lstStyle/>
          <a:p>
            <a:endParaRPr lang="en-GB" sz="30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itle 1">
            <a:extLst>
              <a:ext uri="{FF2B5EF4-FFF2-40B4-BE49-F238E27FC236}">
                <a16:creationId xmlns:a16="http://schemas.microsoft.com/office/drawing/2014/main" id="{F1FAE2DB-FCE6-BE91-B8CD-4505BA95F6C7}"/>
              </a:ext>
            </a:extLst>
          </p:cNvPr>
          <p:cNvSpPr>
            <a:spLocks noGrp="1"/>
          </p:cNvSpPr>
          <p:nvPr>
            <p:ph type="title" hasCustomPrompt="1"/>
          </p:nvPr>
        </p:nvSpPr>
        <p:spPr>
          <a:xfrm>
            <a:off x="4686300" y="3977501"/>
            <a:ext cx="12725400" cy="1177110"/>
          </a:xfrm>
          <a:prstGeom prst="rect">
            <a:avLst/>
          </a:prstGeom>
        </p:spPr>
        <p:txBody>
          <a:bodyPr/>
          <a:lstStyle>
            <a:lvl1pPr>
              <a:defRPr sz="9000" b="1">
                <a:solidFill>
                  <a:srgbClr val="003399"/>
                </a:solidFill>
              </a:defRPr>
            </a:lvl1pPr>
          </a:lstStyle>
          <a:p>
            <a:r>
              <a:rPr lang="hu-HU" dirty="0" err="1"/>
              <a:t>Annual</a:t>
            </a:r>
            <a:r>
              <a:rPr lang="hu-HU" dirty="0"/>
              <a:t> </a:t>
            </a:r>
            <a:r>
              <a:rPr lang="hu-HU" dirty="0" err="1"/>
              <a:t>Event</a:t>
            </a:r>
            <a:endParaRPr lang="en-US" dirty="0"/>
          </a:p>
        </p:txBody>
      </p:sp>
      <p:sp>
        <p:nvSpPr>
          <p:cNvPr id="16" name="Szöveg helye 15">
            <a:extLst>
              <a:ext uri="{FF2B5EF4-FFF2-40B4-BE49-F238E27FC236}">
                <a16:creationId xmlns:a16="http://schemas.microsoft.com/office/drawing/2014/main" id="{150CE71C-2719-5FF6-4579-C85A5B61D137}"/>
              </a:ext>
            </a:extLst>
          </p:cNvPr>
          <p:cNvSpPr>
            <a:spLocks noGrp="1"/>
          </p:cNvSpPr>
          <p:nvPr>
            <p:ph type="body" sz="quarter" idx="13" hasCustomPrompt="1"/>
          </p:nvPr>
        </p:nvSpPr>
        <p:spPr>
          <a:xfrm>
            <a:off x="4686300" y="5195268"/>
            <a:ext cx="12725400" cy="1071562"/>
          </a:xfrm>
        </p:spPr>
        <p:txBody>
          <a:bodyPr>
            <a:normAutofit/>
          </a:bodyPr>
          <a:lstStyle>
            <a:lvl1pPr marL="0" indent="0">
              <a:buNone/>
              <a:defRPr sz="3200">
                <a:solidFill>
                  <a:srgbClr val="003399"/>
                </a:solidFill>
              </a:defRPr>
            </a:lvl1pPr>
          </a:lstStyle>
          <a:p>
            <a:pPr lvl="0"/>
            <a:r>
              <a:rPr lang="hu-HU" dirty="0" err="1"/>
              <a:t>Cybersecurity</a:t>
            </a:r>
            <a:r>
              <a:rPr lang="hu-HU" dirty="0"/>
              <a:t> </a:t>
            </a:r>
            <a:r>
              <a:rPr lang="hu-HU" dirty="0" err="1"/>
              <a:t>Protocol</a:t>
            </a:r>
            <a:r>
              <a:rPr lang="hu-HU" dirty="0"/>
              <a:t> </a:t>
            </a:r>
            <a:r>
              <a:rPr lang="hu-HU" dirty="0" err="1"/>
              <a:t>Setup</a:t>
            </a:r>
            <a:endParaRPr lang="hu-HU" dirty="0"/>
          </a:p>
        </p:txBody>
      </p:sp>
      <p:sp>
        <p:nvSpPr>
          <p:cNvPr id="18" name="Szöveg helye 17">
            <a:extLst>
              <a:ext uri="{FF2B5EF4-FFF2-40B4-BE49-F238E27FC236}">
                <a16:creationId xmlns:a16="http://schemas.microsoft.com/office/drawing/2014/main" id="{E943AD78-555E-88F0-4EA9-39879C507067}"/>
              </a:ext>
            </a:extLst>
          </p:cNvPr>
          <p:cNvSpPr>
            <a:spLocks noGrp="1"/>
          </p:cNvSpPr>
          <p:nvPr>
            <p:ph type="body" sz="quarter" idx="14" hasCustomPrompt="1"/>
          </p:nvPr>
        </p:nvSpPr>
        <p:spPr>
          <a:xfrm>
            <a:off x="4686300" y="9111320"/>
            <a:ext cx="3911600" cy="546100"/>
          </a:xfrm>
        </p:spPr>
        <p:txBody>
          <a:bodyPr>
            <a:normAutofit/>
          </a:bodyPr>
          <a:lstStyle>
            <a:lvl1pPr marL="0" indent="0">
              <a:buNone/>
              <a:defRPr sz="2000">
                <a:solidFill>
                  <a:srgbClr val="003399"/>
                </a:solidFill>
              </a:defRPr>
            </a:lvl1pPr>
          </a:lstStyle>
          <a:p>
            <a:pPr lvl="0"/>
            <a:r>
              <a:rPr lang="hu-HU" dirty="0"/>
              <a:t>Budapest – 1 </a:t>
            </a:r>
            <a:r>
              <a:rPr lang="hu-HU" dirty="0" err="1"/>
              <a:t>March</a:t>
            </a:r>
            <a:r>
              <a:rPr lang="hu-HU" dirty="0"/>
              <a:t> 2024</a:t>
            </a:r>
          </a:p>
        </p:txBody>
      </p:sp>
      <p:sp>
        <p:nvSpPr>
          <p:cNvPr id="19" name="Szöveg helye 17">
            <a:extLst>
              <a:ext uri="{FF2B5EF4-FFF2-40B4-BE49-F238E27FC236}">
                <a16:creationId xmlns:a16="http://schemas.microsoft.com/office/drawing/2014/main" id="{B2B8E5F6-625C-F2C7-4D50-BEBC5F66F5FA}"/>
              </a:ext>
            </a:extLst>
          </p:cNvPr>
          <p:cNvSpPr>
            <a:spLocks noGrp="1"/>
          </p:cNvSpPr>
          <p:nvPr>
            <p:ph type="body" sz="quarter" idx="15" hasCustomPrompt="1"/>
          </p:nvPr>
        </p:nvSpPr>
        <p:spPr>
          <a:xfrm>
            <a:off x="4686300" y="8737135"/>
            <a:ext cx="3911600" cy="393700"/>
          </a:xfrm>
        </p:spPr>
        <p:txBody>
          <a:bodyPr>
            <a:normAutofit/>
          </a:bodyPr>
          <a:lstStyle>
            <a:lvl1pPr marL="0" indent="0">
              <a:buNone/>
              <a:defRPr sz="2000" b="1">
                <a:solidFill>
                  <a:srgbClr val="003399"/>
                </a:solidFill>
              </a:defRPr>
            </a:lvl1pPr>
          </a:lstStyle>
          <a:p>
            <a:pPr lvl="0"/>
            <a:r>
              <a:rPr lang="hu-HU" dirty="0"/>
              <a:t>Meeting</a:t>
            </a:r>
          </a:p>
        </p:txBody>
      </p:sp>
      <p:sp>
        <p:nvSpPr>
          <p:cNvPr id="20" name="Szöveg helye 17">
            <a:extLst>
              <a:ext uri="{FF2B5EF4-FFF2-40B4-BE49-F238E27FC236}">
                <a16:creationId xmlns:a16="http://schemas.microsoft.com/office/drawing/2014/main" id="{656464FE-CCBD-9B9D-7961-967F248F4D7F}"/>
              </a:ext>
            </a:extLst>
          </p:cNvPr>
          <p:cNvSpPr>
            <a:spLocks noGrp="1"/>
          </p:cNvSpPr>
          <p:nvPr>
            <p:ph type="body" sz="quarter" idx="16" hasCustomPrompt="1"/>
          </p:nvPr>
        </p:nvSpPr>
        <p:spPr>
          <a:xfrm>
            <a:off x="8597900" y="9111320"/>
            <a:ext cx="3911600" cy="546100"/>
          </a:xfrm>
        </p:spPr>
        <p:txBody>
          <a:bodyPr>
            <a:normAutofit/>
          </a:bodyPr>
          <a:lstStyle>
            <a:lvl1pPr marL="0" indent="0">
              <a:buNone/>
              <a:defRPr sz="2000">
                <a:solidFill>
                  <a:srgbClr val="003399"/>
                </a:solidFill>
              </a:defRPr>
            </a:lvl1pPr>
          </a:lstStyle>
          <a:p>
            <a:pPr lvl="0"/>
            <a:r>
              <a:rPr lang="hu-HU" dirty="0" err="1"/>
              <a:t>First</a:t>
            </a:r>
            <a:r>
              <a:rPr lang="hu-HU" dirty="0"/>
              <a:t> Last</a:t>
            </a:r>
          </a:p>
        </p:txBody>
      </p:sp>
      <p:sp>
        <p:nvSpPr>
          <p:cNvPr id="21" name="Szöveg helye 17">
            <a:extLst>
              <a:ext uri="{FF2B5EF4-FFF2-40B4-BE49-F238E27FC236}">
                <a16:creationId xmlns:a16="http://schemas.microsoft.com/office/drawing/2014/main" id="{255B0629-7AF5-336B-80D1-9EEE45AED3E9}"/>
              </a:ext>
            </a:extLst>
          </p:cNvPr>
          <p:cNvSpPr>
            <a:spLocks noGrp="1"/>
          </p:cNvSpPr>
          <p:nvPr>
            <p:ph type="body" sz="quarter" idx="17" hasCustomPrompt="1"/>
          </p:nvPr>
        </p:nvSpPr>
        <p:spPr>
          <a:xfrm>
            <a:off x="8597900" y="8737135"/>
            <a:ext cx="3911600" cy="393700"/>
          </a:xfrm>
        </p:spPr>
        <p:txBody>
          <a:bodyPr>
            <a:normAutofit/>
          </a:bodyPr>
          <a:lstStyle>
            <a:lvl1pPr marL="0" indent="0">
              <a:buNone/>
              <a:defRPr sz="2000" b="1">
                <a:solidFill>
                  <a:srgbClr val="003399"/>
                </a:solidFill>
              </a:defRPr>
            </a:lvl1pPr>
          </a:lstStyle>
          <a:p>
            <a:pPr lvl="0"/>
            <a:r>
              <a:rPr lang="hu-HU" dirty="0" err="1"/>
              <a:t>Presenter</a:t>
            </a:r>
            <a:endParaRPr lang="hu-HU" dirty="0"/>
          </a:p>
        </p:txBody>
      </p:sp>
    </p:spTree>
    <p:extLst>
      <p:ext uri="{BB962C8B-B14F-4D97-AF65-F5344CB8AC3E}">
        <p14:creationId xmlns:p14="http://schemas.microsoft.com/office/powerpoint/2010/main" val="413357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ím és tartal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14600" y="662073"/>
            <a:ext cx="5880100" cy="3376527"/>
          </a:xfrm>
          <a:prstGeom prst="rect">
            <a:avLst/>
          </a:prstGeom>
        </p:spPr>
        <p:txBody>
          <a:bodyPr/>
          <a:lstStyle>
            <a:lvl1pPr>
              <a:defRPr sz="5000" b="1">
                <a:solidFill>
                  <a:srgbClr val="003399"/>
                </a:solidFill>
              </a:defRPr>
            </a:lvl1pPr>
          </a:lstStyle>
          <a:p>
            <a:r>
              <a:rPr lang="hu-HU" dirty="0" err="1"/>
              <a:t>Presentation</a:t>
            </a:r>
            <a:br>
              <a:rPr lang="hu-HU" dirty="0"/>
            </a:br>
            <a:r>
              <a:rPr lang="hu-HU" dirty="0" err="1"/>
              <a:t>Content</a:t>
            </a:r>
            <a:endParaRPr lang="en-US" dirty="0"/>
          </a:p>
        </p:txBody>
      </p:sp>
      <p:sp>
        <p:nvSpPr>
          <p:cNvPr id="3" name="Content Placeholder 2"/>
          <p:cNvSpPr>
            <a:spLocks noGrp="1"/>
          </p:cNvSpPr>
          <p:nvPr>
            <p:ph idx="1" hasCustomPrompt="1"/>
          </p:nvPr>
        </p:nvSpPr>
        <p:spPr>
          <a:xfrm>
            <a:off x="8394700" y="662073"/>
            <a:ext cx="9194800" cy="8964441"/>
          </a:xfrm>
        </p:spPr>
        <p:txBody>
          <a:bodyPr/>
          <a:lstStyle>
            <a:lvl1pPr marL="742950" indent="-742950">
              <a:buFont typeface="+mj-lt"/>
              <a:buAutoNum type="arabicPeriod"/>
              <a:defRPr b="1">
                <a:solidFill>
                  <a:srgbClr val="003399"/>
                </a:solidFill>
              </a:defRPr>
            </a:lvl1pPr>
            <a:lvl2pPr marL="685800" indent="0">
              <a:buNone/>
              <a:defRPr sz="2000">
                <a:solidFill>
                  <a:srgbClr val="003399"/>
                </a:solidFill>
              </a:defRPr>
            </a:lvl2pPr>
            <a:lvl3pPr marL="1371600" indent="0">
              <a:buNone/>
              <a:defRPr/>
            </a:lvl3pPr>
            <a:lvl4pPr marL="2057400" indent="0">
              <a:buNone/>
              <a:defRPr/>
            </a:lvl4pPr>
            <a:lvl5pPr marL="2743200" indent="0">
              <a:buNone/>
              <a:defRPr/>
            </a:lvl5pPr>
          </a:lstStyle>
          <a:p>
            <a:pPr lvl="0"/>
            <a:r>
              <a:rPr lang="hu-HU" dirty="0" err="1"/>
              <a:t>Introduction</a:t>
            </a:r>
            <a:endParaRPr lang="hu-HU" dirty="0"/>
          </a:p>
          <a:p>
            <a:pPr lvl="1"/>
            <a:r>
              <a:rPr lang="hu-HU" dirty="0" err="1"/>
              <a:t>Setting</a:t>
            </a:r>
            <a:r>
              <a:rPr lang="hu-HU" dirty="0"/>
              <a:t> </a:t>
            </a:r>
            <a:r>
              <a:rPr lang="hu-HU" dirty="0" err="1"/>
              <a:t>the</a:t>
            </a:r>
            <a:r>
              <a:rPr lang="hu-HU" dirty="0"/>
              <a:t> </a:t>
            </a:r>
            <a:r>
              <a:rPr lang="hu-HU" dirty="0" err="1"/>
              <a:t>Stage</a:t>
            </a:r>
            <a:r>
              <a:rPr lang="hu-HU" dirty="0"/>
              <a:t> </a:t>
            </a:r>
            <a:r>
              <a:rPr lang="hu-HU" dirty="0" err="1"/>
              <a:t>for</a:t>
            </a:r>
            <a:r>
              <a:rPr lang="hu-HU" dirty="0"/>
              <a:t> </a:t>
            </a:r>
            <a:r>
              <a:rPr lang="hu-HU" dirty="0" err="1"/>
              <a:t>Understanding</a:t>
            </a:r>
            <a:r>
              <a:rPr lang="hu-HU" dirty="0"/>
              <a:t> </a:t>
            </a:r>
            <a:r>
              <a:rPr lang="hu-HU" dirty="0" err="1"/>
              <a:t>the</a:t>
            </a:r>
            <a:r>
              <a:rPr lang="hu-HU" dirty="0"/>
              <a:t> </a:t>
            </a:r>
            <a:r>
              <a:rPr lang="hu-HU" dirty="0" err="1"/>
              <a:t>Topic</a:t>
            </a:r>
            <a:r>
              <a:rPr lang="hu-HU" dirty="0"/>
              <a:t>.</a:t>
            </a:r>
          </a:p>
        </p:txBody>
      </p:sp>
      <p:pic>
        <p:nvPicPr>
          <p:cNvPr id="8" name="Kép 7">
            <a:extLst>
              <a:ext uri="{FF2B5EF4-FFF2-40B4-BE49-F238E27FC236}">
                <a16:creationId xmlns:a16="http://schemas.microsoft.com/office/drawing/2014/main" id="{55A24A42-DC3E-CB52-FCED-09603670CA7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7" t="169" r="81731" b="-137"/>
          <a:stretch/>
        </p:blipFill>
        <p:spPr>
          <a:xfrm>
            <a:off x="0" y="1"/>
            <a:ext cx="1866900" cy="10296000"/>
          </a:xfrm>
          <a:prstGeom prst="rect">
            <a:avLst/>
          </a:prstGeom>
        </p:spPr>
      </p:pic>
    </p:spTree>
    <p:extLst>
      <p:ext uri="{BB962C8B-B14F-4D97-AF65-F5344CB8AC3E}">
        <p14:creationId xmlns:p14="http://schemas.microsoft.com/office/powerpoint/2010/main" val="2861669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ímdia">
    <p:spTree>
      <p:nvGrpSpPr>
        <p:cNvPr id="1" name=""/>
        <p:cNvGrpSpPr/>
        <p:nvPr/>
      </p:nvGrpSpPr>
      <p:grpSpPr>
        <a:xfrm>
          <a:off x="0" y="0"/>
          <a:ext cx="0" cy="0"/>
          <a:chOff x="0" y="0"/>
          <a:chExt cx="0" cy="0"/>
        </a:xfrm>
      </p:grpSpPr>
      <p:pic>
        <p:nvPicPr>
          <p:cNvPr id="10" name="Kép 9">
            <a:extLst>
              <a:ext uri="{FF2B5EF4-FFF2-40B4-BE49-F238E27FC236}">
                <a16:creationId xmlns:a16="http://schemas.microsoft.com/office/drawing/2014/main" id="{A968B51B-CCE1-7A92-B6D1-C2325BCAAFB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7" t="169" r="62843" b="-137"/>
          <a:stretch/>
        </p:blipFill>
        <p:spPr>
          <a:xfrm>
            <a:off x="0" y="0"/>
            <a:ext cx="3811558" cy="10296000"/>
          </a:xfrm>
          <a:prstGeom prst="rect">
            <a:avLst/>
          </a:prstGeom>
        </p:spPr>
      </p:pic>
      <p:sp>
        <p:nvSpPr>
          <p:cNvPr id="8" name="Szövegdoboz 7">
            <a:extLst>
              <a:ext uri="{FF2B5EF4-FFF2-40B4-BE49-F238E27FC236}">
                <a16:creationId xmlns:a16="http://schemas.microsoft.com/office/drawing/2014/main" id="{49A93343-50B0-2088-E2B0-A9630AD2C34C}"/>
              </a:ext>
            </a:extLst>
          </p:cNvPr>
          <p:cNvSpPr txBox="1"/>
          <p:nvPr userDrawn="1"/>
        </p:nvSpPr>
        <p:spPr>
          <a:xfrm>
            <a:off x="4826782" y="4877612"/>
            <a:ext cx="9359900" cy="553998"/>
          </a:xfrm>
          <a:prstGeom prst="rect">
            <a:avLst/>
          </a:prstGeom>
          <a:noFill/>
        </p:spPr>
        <p:txBody>
          <a:bodyPr wrap="square" rtlCol="0">
            <a:spAutoFit/>
          </a:bodyPr>
          <a:lstStyle/>
          <a:p>
            <a:endParaRPr lang="en-GB" sz="30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itle 1">
            <a:extLst>
              <a:ext uri="{FF2B5EF4-FFF2-40B4-BE49-F238E27FC236}">
                <a16:creationId xmlns:a16="http://schemas.microsoft.com/office/drawing/2014/main" id="{F1FAE2DB-FCE6-BE91-B8CD-4505BA95F6C7}"/>
              </a:ext>
            </a:extLst>
          </p:cNvPr>
          <p:cNvSpPr>
            <a:spLocks noGrp="1"/>
          </p:cNvSpPr>
          <p:nvPr>
            <p:ph type="title" hasCustomPrompt="1"/>
          </p:nvPr>
        </p:nvSpPr>
        <p:spPr>
          <a:xfrm>
            <a:off x="4686300" y="2740011"/>
            <a:ext cx="12725400" cy="2404283"/>
          </a:xfrm>
          <a:prstGeom prst="rect">
            <a:avLst/>
          </a:prstGeom>
        </p:spPr>
        <p:txBody>
          <a:bodyPr/>
          <a:lstStyle>
            <a:lvl1pPr>
              <a:defRPr sz="9000" b="1">
                <a:solidFill>
                  <a:srgbClr val="003399"/>
                </a:solidFill>
              </a:defRPr>
            </a:lvl1pPr>
          </a:lstStyle>
          <a:p>
            <a:r>
              <a:rPr lang="hu-HU" dirty="0" err="1"/>
              <a:t>Problem</a:t>
            </a:r>
            <a:r>
              <a:rPr lang="hu-HU" dirty="0"/>
              <a:t> </a:t>
            </a:r>
            <a:br>
              <a:rPr lang="hu-HU" dirty="0"/>
            </a:br>
            <a:r>
              <a:rPr lang="hu-HU" dirty="0" err="1"/>
              <a:t>Statement</a:t>
            </a:r>
            <a:endParaRPr lang="en-US" dirty="0"/>
          </a:p>
        </p:txBody>
      </p:sp>
      <p:sp>
        <p:nvSpPr>
          <p:cNvPr id="16" name="Szöveg helye 15">
            <a:extLst>
              <a:ext uri="{FF2B5EF4-FFF2-40B4-BE49-F238E27FC236}">
                <a16:creationId xmlns:a16="http://schemas.microsoft.com/office/drawing/2014/main" id="{150CE71C-2719-5FF6-4579-C85A5B61D137}"/>
              </a:ext>
            </a:extLst>
          </p:cNvPr>
          <p:cNvSpPr>
            <a:spLocks noGrp="1"/>
          </p:cNvSpPr>
          <p:nvPr>
            <p:ph type="body" sz="quarter" idx="13" hasCustomPrompt="1"/>
          </p:nvPr>
        </p:nvSpPr>
        <p:spPr>
          <a:xfrm>
            <a:off x="4686300" y="5193776"/>
            <a:ext cx="12725400" cy="1071562"/>
          </a:xfrm>
        </p:spPr>
        <p:txBody>
          <a:bodyPr>
            <a:normAutofit/>
          </a:bodyPr>
          <a:lstStyle>
            <a:lvl1pPr marL="0" indent="0">
              <a:buNone/>
              <a:defRPr sz="3200">
                <a:solidFill>
                  <a:srgbClr val="003399"/>
                </a:solidFill>
              </a:defRPr>
            </a:lvl1pPr>
          </a:lstStyle>
          <a:p>
            <a:pPr lvl="0"/>
            <a:r>
              <a:rPr lang="hu-HU" dirty="0" err="1"/>
              <a:t>Identifying</a:t>
            </a:r>
            <a:r>
              <a:rPr lang="hu-HU" dirty="0"/>
              <a:t> </a:t>
            </a:r>
            <a:r>
              <a:rPr lang="hu-HU" dirty="0" err="1"/>
              <a:t>the</a:t>
            </a:r>
            <a:r>
              <a:rPr lang="hu-HU" dirty="0"/>
              <a:t> </a:t>
            </a:r>
            <a:r>
              <a:rPr lang="hu-HU" dirty="0" err="1"/>
              <a:t>Challenge</a:t>
            </a:r>
            <a:r>
              <a:rPr lang="hu-HU" dirty="0"/>
              <a:t> </a:t>
            </a:r>
            <a:r>
              <a:rPr lang="hu-HU" dirty="0" err="1"/>
              <a:t>Faced</a:t>
            </a:r>
            <a:r>
              <a:rPr lang="hu-HU" dirty="0"/>
              <a:t> </a:t>
            </a:r>
            <a:r>
              <a:rPr lang="hu-HU" dirty="0" err="1"/>
              <a:t>by</a:t>
            </a:r>
            <a:r>
              <a:rPr lang="hu-HU" dirty="0"/>
              <a:t> </a:t>
            </a:r>
            <a:r>
              <a:rPr lang="hu-HU" dirty="0" err="1"/>
              <a:t>the</a:t>
            </a:r>
            <a:r>
              <a:rPr lang="hu-HU" dirty="0"/>
              <a:t> Organization</a:t>
            </a:r>
          </a:p>
        </p:txBody>
      </p:sp>
      <p:sp>
        <p:nvSpPr>
          <p:cNvPr id="20" name="Szöveg helye 17">
            <a:extLst>
              <a:ext uri="{FF2B5EF4-FFF2-40B4-BE49-F238E27FC236}">
                <a16:creationId xmlns:a16="http://schemas.microsoft.com/office/drawing/2014/main" id="{656464FE-CCBD-9B9D-7961-967F248F4D7F}"/>
              </a:ext>
            </a:extLst>
          </p:cNvPr>
          <p:cNvSpPr>
            <a:spLocks noGrp="1"/>
          </p:cNvSpPr>
          <p:nvPr>
            <p:ph type="body" sz="quarter" idx="16" hasCustomPrompt="1"/>
          </p:nvPr>
        </p:nvSpPr>
        <p:spPr>
          <a:xfrm>
            <a:off x="4686300" y="693979"/>
            <a:ext cx="3911600" cy="546100"/>
          </a:xfrm>
        </p:spPr>
        <p:txBody>
          <a:bodyPr>
            <a:noAutofit/>
          </a:bodyPr>
          <a:lstStyle>
            <a:lvl1pPr marL="0" indent="0">
              <a:buNone/>
              <a:defRPr sz="4000" b="1">
                <a:solidFill>
                  <a:srgbClr val="003399"/>
                </a:solidFill>
              </a:defRPr>
            </a:lvl1pPr>
          </a:lstStyle>
          <a:p>
            <a:pPr lvl="0"/>
            <a:r>
              <a:rPr lang="hu-HU" dirty="0"/>
              <a:t>2/5</a:t>
            </a:r>
          </a:p>
        </p:txBody>
      </p:sp>
    </p:spTree>
    <p:extLst>
      <p:ext uri="{BB962C8B-B14F-4D97-AF65-F5344CB8AC3E}">
        <p14:creationId xmlns:p14="http://schemas.microsoft.com/office/powerpoint/2010/main" val="132759070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ím és tartal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14600" y="662073"/>
            <a:ext cx="6121400" cy="2373227"/>
          </a:xfrm>
          <a:prstGeom prst="rect">
            <a:avLst/>
          </a:prstGeom>
        </p:spPr>
        <p:txBody>
          <a:bodyPr/>
          <a:lstStyle>
            <a:lvl1pPr>
              <a:defRPr sz="5000" b="1">
                <a:solidFill>
                  <a:srgbClr val="003399"/>
                </a:solidFill>
              </a:defRPr>
            </a:lvl1pPr>
          </a:lstStyle>
          <a:p>
            <a:r>
              <a:rPr lang="hu-HU" dirty="0" err="1"/>
              <a:t>Security</a:t>
            </a:r>
            <a:r>
              <a:rPr lang="hu-HU" dirty="0"/>
              <a:t> </a:t>
            </a:r>
            <a:r>
              <a:rPr lang="hu-HU" dirty="0" err="1"/>
              <a:t>Measures</a:t>
            </a:r>
            <a:endParaRPr lang="en-US" dirty="0"/>
          </a:p>
        </p:txBody>
      </p:sp>
      <p:pic>
        <p:nvPicPr>
          <p:cNvPr id="8" name="Kép 7">
            <a:extLst>
              <a:ext uri="{FF2B5EF4-FFF2-40B4-BE49-F238E27FC236}">
                <a16:creationId xmlns:a16="http://schemas.microsoft.com/office/drawing/2014/main" id="{55A24A42-DC3E-CB52-FCED-09603670CA7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7" t="169" r="81731" b="-137"/>
          <a:stretch/>
        </p:blipFill>
        <p:spPr>
          <a:xfrm>
            <a:off x="0" y="1"/>
            <a:ext cx="1866900" cy="10296000"/>
          </a:xfrm>
          <a:prstGeom prst="rect">
            <a:avLst/>
          </a:prstGeom>
        </p:spPr>
      </p:pic>
      <p:sp>
        <p:nvSpPr>
          <p:cNvPr id="6" name="Szöveg helye 5">
            <a:extLst>
              <a:ext uri="{FF2B5EF4-FFF2-40B4-BE49-F238E27FC236}">
                <a16:creationId xmlns:a16="http://schemas.microsoft.com/office/drawing/2014/main" id="{1C192429-C384-9F05-103F-217676A911BD}"/>
              </a:ext>
            </a:extLst>
          </p:cNvPr>
          <p:cNvSpPr>
            <a:spLocks noGrp="1"/>
          </p:cNvSpPr>
          <p:nvPr>
            <p:ph type="body" sz="quarter" idx="10" hasCustomPrompt="1"/>
          </p:nvPr>
        </p:nvSpPr>
        <p:spPr>
          <a:xfrm>
            <a:off x="9283700" y="663576"/>
            <a:ext cx="8216900" cy="9117012"/>
          </a:xfrm>
        </p:spPr>
        <p:txBody>
          <a:bodyPr anchor="ctr">
            <a:normAutofit/>
          </a:bodyPr>
          <a:lstStyle>
            <a:lvl1pPr marL="0" indent="0">
              <a:buNone/>
              <a:defRPr sz="3000">
                <a:solidFill>
                  <a:srgbClr val="003399"/>
                </a:solidFill>
              </a:defRPr>
            </a:lvl1pPr>
          </a:lstStyle>
          <a:p>
            <a:pPr lvl="0"/>
            <a:r>
              <a:rPr lang="en-GB" dirty="0"/>
              <a:t>Recent data breaches in the industry underscore the pressing need for enhanced cybersecurity protocols. With sophisticated hacking techniques on the rise, our organization faces heightened risks of data theft and system compromise.</a:t>
            </a:r>
            <a:r>
              <a:rPr lang="hu-HU" dirty="0"/>
              <a:t> </a:t>
            </a:r>
            <a:r>
              <a:rPr lang="en-GB" dirty="0"/>
              <a:t>Failure to address these vulnerabilities not only jeopardizes our reputation but also exposes us to legal and financial repercussions in an ever-changing digital landscape.</a:t>
            </a:r>
          </a:p>
        </p:txBody>
      </p:sp>
      <p:sp>
        <p:nvSpPr>
          <p:cNvPr id="9" name="Szöveg helye 8">
            <a:extLst>
              <a:ext uri="{FF2B5EF4-FFF2-40B4-BE49-F238E27FC236}">
                <a16:creationId xmlns:a16="http://schemas.microsoft.com/office/drawing/2014/main" id="{E52E5C56-4C55-7074-1F59-18B54B6FAC3B}"/>
              </a:ext>
            </a:extLst>
          </p:cNvPr>
          <p:cNvSpPr>
            <a:spLocks noGrp="1"/>
          </p:cNvSpPr>
          <p:nvPr>
            <p:ph type="body" sz="quarter" idx="11" hasCustomPrompt="1"/>
          </p:nvPr>
        </p:nvSpPr>
        <p:spPr>
          <a:xfrm>
            <a:off x="2514600" y="3035300"/>
            <a:ext cx="6121400" cy="6745288"/>
          </a:xfrm>
        </p:spPr>
        <p:txBody>
          <a:bodyPr>
            <a:normAutofit/>
          </a:bodyPr>
          <a:lstStyle>
            <a:lvl1pPr marL="0" indent="0">
              <a:buNone/>
              <a:defRPr sz="3200">
                <a:solidFill>
                  <a:srgbClr val="003399"/>
                </a:solidFill>
              </a:defRPr>
            </a:lvl1pPr>
          </a:lstStyle>
          <a:p>
            <a:pPr lvl="0"/>
            <a:r>
              <a:rPr lang="en-GB" dirty="0"/>
              <a:t>Inadequate cybersecurity measures pose a significant threat to our company's sensitive data and operations. As cyber threats evolve, our current </a:t>
            </a:r>
            <a:r>
              <a:rPr lang="en-GB" dirty="0" err="1"/>
              <a:t>defenses</a:t>
            </a:r>
            <a:r>
              <a:rPr lang="en-GB" dirty="0"/>
              <a:t> are increasingly vulnerable, necessitating urgent action.</a:t>
            </a:r>
          </a:p>
        </p:txBody>
      </p:sp>
    </p:spTree>
    <p:extLst>
      <p:ext uri="{BB962C8B-B14F-4D97-AF65-F5344CB8AC3E}">
        <p14:creationId xmlns:p14="http://schemas.microsoft.com/office/powerpoint/2010/main" val="3839729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ím és tartal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14600" y="662073"/>
            <a:ext cx="15113000" cy="8862927"/>
          </a:xfrm>
          <a:prstGeom prst="rect">
            <a:avLst/>
          </a:prstGeom>
        </p:spPr>
        <p:txBody>
          <a:bodyPr/>
          <a:lstStyle>
            <a:lvl1pPr>
              <a:defRPr sz="5000" b="1">
                <a:solidFill>
                  <a:srgbClr val="003399"/>
                </a:solidFill>
              </a:defRPr>
            </a:lvl1pPr>
          </a:lstStyle>
          <a:p>
            <a:r>
              <a:rPr lang="hu-HU" dirty="0"/>
              <a:t>”</a:t>
            </a:r>
            <a:r>
              <a:rPr lang="hu-HU" dirty="0" err="1"/>
              <a:t>Addressing</a:t>
            </a:r>
            <a:r>
              <a:rPr lang="hu-HU" dirty="0"/>
              <a:t> </a:t>
            </a:r>
            <a:r>
              <a:rPr lang="hu-HU" dirty="0" err="1"/>
              <a:t>cybersecurity</a:t>
            </a:r>
            <a:r>
              <a:rPr lang="hu-HU" dirty="0"/>
              <a:t> </a:t>
            </a:r>
            <a:r>
              <a:rPr lang="hu-HU" dirty="0" err="1"/>
              <a:t>risks</a:t>
            </a:r>
            <a:r>
              <a:rPr lang="hu-HU" dirty="0"/>
              <a:t> is </a:t>
            </a:r>
            <a:r>
              <a:rPr lang="hu-HU" dirty="0" err="1"/>
              <a:t>not</a:t>
            </a:r>
            <a:r>
              <a:rPr lang="hu-HU" dirty="0"/>
              <a:t> an </a:t>
            </a:r>
            <a:r>
              <a:rPr lang="hu-HU" dirty="0" err="1"/>
              <a:t>option</a:t>
            </a:r>
            <a:r>
              <a:rPr lang="hu-HU" dirty="0"/>
              <a:t> </a:t>
            </a:r>
            <a:r>
              <a:rPr lang="hu-HU" dirty="0" err="1"/>
              <a:t>but</a:t>
            </a:r>
            <a:r>
              <a:rPr lang="hu-HU" dirty="0"/>
              <a:t> a </a:t>
            </a:r>
            <a:r>
              <a:rPr lang="hu-HU" dirty="0" err="1"/>
              <a:t>necessity</a:t>
            </a:r>
            <a:r>
              <a:rPr lang="hu-HU" dirty="0"/>
              <a:t> in </a:t>
            </a:r>
            <a:r>
              <a:rPr lang="hu-HU" dirty="0" err="1"/>
              <a:t>safeguarding</a:t>
            </a:r>
            <a:r>
              <a:rPr lang="hu-HU" dirty="0"/>
              <a:t> </a:t>
            </a:r>
            <a:r>
              <a:rPr lang="hu-HU" dirty="0" err="1"/>
              <a:t>our</a:t>
            </a:r>
            <a:r>
              <a:rPr lang="hu-HU" dirty="0"/>
              <a:t> </a:t>
            </a:r>
            <a:r>
              <a:rPr lang="hu-HU" dirty="0" err="1"/>
              <a:t>data</a:t>
            </a:r>
            <a:r>
              <a:rPr lang="hu-HU" dirty="0"/>
              <a:t> and </a:t>
            </a:r>
            <a:r>
              <a:rPr lang="hu-HU" dirty="0" err="1"/>
              <a:t>preserving</a:t>
            </a:r>
            <a:r>
              <a:rPr lang="hu-HU" dirty="0"/>
              <a:t> </a:t>
            </a:r>
            <a:r>
              <a:rPr lang="hu-HU" dirty="0" err="1"/>
              <a:t>organizational</a:t>
            </a:r>
            <a:r>
              <a:rPr lang="hu-HU" dirty="0"/>
              <a:t> </a:t>
            </a:r>
            <a:r>
              <a:rPr lang="hu-HU" dirty="0" err="1"/>
              <a:t>integrity</a:t>
            </a:r>
            <a:r>
              <a:rPr lang="hu-HU" dirty="0"/>
              <a:t>.”</a:t>
            </a:r>
            <a:endParaRPr lang="en-US" dirty="0"/>
          </a:p>
        </p:txBody>
      </p:sp>
      <p:pic>
        <p:nvPicPr>
          <p:cNvPr id="8" name="Kép 7">
            <a:extLst>
              <a:ext uri="{FF2B5EF4-FFF2-40B4-BE49-F238E27FC236}">
                <a16:creationId xmlns:a16="http://schemas.microsoft.com/office/drawing/2014/main" id="{55A24A42-DC3E-CB52-FCED-09603670CA7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7" t="169" r="81731" b="-137"/>
          <a:stretch/>
        </p:blipFill>
        <p:spPr>
          <a:xfrm>
            <a:off x="0" y="1"/>
            <a:ext cx="1866900" cy="10296000"/>
          </a:xfrm>
          <a:prstGeom prst="rect">
            <a:avLst/>
          </a:prstGeom>
        </p:spPr>
      </p:pic>
    </p:spTree>
    <p:extLst>
      <p:ext uri="{BB962C8B-B14F-4D97-AF65-F5344CB8AC3E}">
        <p14:creationId xmlns:p14="http://schemas.microsoft.com/office/powerpoint/2010/main" val="661550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ím és tartal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14600" y="662073"/>
            <a:ext cx="6121400" cy="2373227"/>
          </a:xfrm>
          <a:prstGeom prst="rect">
            <a:avLst/>
          </a:prstGeom>
        </p:spPr>
        <p:txBody>
          <a:bodyPr/>
          <a:lstStyle>
            <a:lvl1pPr>
              <a:defRPr sz="5000" b="1">
                <a:solidFill>
                  <a:srgbClr val="003399"/>
                </a:solidFill>
              </a:defRPr>
            </a:lvl1pPr>
          </a:lstStyle>
          <a:p>
            <a:r>
              <a:rPr lang="hu-HU" dirty="0" err="1"/>
              <a:t>Security</a:t>
            </a:r>
            <a:r>
              <a:rPr lang="hu-HU" dirty="0"/>
              <a:t> </a:t>
            </a:r>
            <a:r>
              <a:rPr lang="hu-HU" dirty="0" err="1"/>
              <a:t>Measures</a:t>
            </a:r>
            <a:endParaRPr lang="en-US" dirty="0"/>
          </a:p>
        </p:txBody>
      </p:sp>
      <p:pic>
        <p:nvPicPr>
          <p:cNvPr id="8" name="Kép 7">
            <a:extLst>
              <a:ext uri="{FF2B5EF4-FFF2-40B4-BE49-F238E27FC236}">
                <a16:creationId xmlns:a16="http://schemas.microsoft.com/office/drawing/2014/main" id="{55A24A42-DC3E-CB52-FCED-09603670CA7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7" t="169" r="81731" b="-137"/>
          <a:stretch/>
        </p:blipFill>
        <p:spPr>
          <a:xfrm>
            <a:off x="0" y="1"/>
            <a:ext cx="1866900" cy="10296000"/>
          </a:xfrm>
          <a:prstGeom prst="rect">
            <a:avLst/>
          </a:prstGeom>
        </p:spPr>
      </p:pic>
      <p:sp>
        <p:nvSpPr>
          <p:cNvPr id="9" name="Szöveg helye 8">
            <a:extLst>
              <a:ext uri="{FF2B5EF4-FFF2-40B4-BE49-F238E27FC236}">
                <a16:creationId xmlns:a16="http://schemas.microsoft.com/office/drawing/2014/main" id="{E52E5C56-4C55-7074-1F59-18B54B6FAC3B}"/>
              </a:ext>
            </a:extLst>
          </p:cNvPr>
          <p:cNvSpPr>
            <a:spLocks noGrp="1"/>
          </p:cNvSpPr>
          <p:nvPr>
            <p:ph type="body" sz="quarter" idx="11" hasCustomPrompt="1"/>
          </p:nvPr>
        </p:nvSpPr>
        <p:spPr>
          <a:xfrm>
            <a:off x="2514600" y="3035300"/>
            <a:ext cx="6121400" cy="6745288"/>
          </a:xfrm>
        </p:spPr>
        <p:txBody>
          <a:bodyPr>
            <a:normAutofit/>
          </a:bodyPr>
          <a:lstStyle>
            <a:lvl1pPr marL="0" indent="0">
              <a:buNone/>
              <a:defRPr sz="3200">
                <a:solidFill>
                  <a:srgbClr val="003399"/>
                </a:solidFill>
              </a:defRPr>
            </a:lvl1pPr>
          </a:lstStyle>
          <a:p>
            <a:pPr lvl="0"/>
            <a:r>
              <a:rPr lang="en-GB" dirty="0"/>
              <a:t>Inadequate cybersecurity measures pose a significant threat to our company's sensitive data and operations. As cyber threats evolve, our current </a:t>
            </a:r>
            <a:r>
              <a:rPr lang="en-GB" dirty="0" err="1"/>
              <a:t>defenses</a:t>
            </a:r>
            <a:r>
              <a:rPr lang="en-GB" dirty="0"/>
              <a:t> are increasingly vulnerable, necessitating urgent action.</a:t>
            </a:r>
          </a:p>
        </p:txBody>
      </p:sp>
      <p:sp>
        <p:nvSpPr>
          <p:cNvPr id="4" name="Kép helye 3">
            <a:extLst>
              <a:ext uri="{FF2B5EF4-FFF2-40B4-BE49-F238E27FC236}">
                <a16:creationId xmlns:a16="http://schemas.microsoft.com/office/drawing/2014/main" id="{90EC8926-1D3A-B547-162C-C962F40E7713}"/>
              </a:ext>
            </a:extLst>
          </p:cNvPr>
          <p:cNvSpPr>
            <a:spLocks noGrp="1"/>
          </p:cNvSpPr>
          <p:nvPr>
            <p:ph type="pic" sz="quarter" idx="12" hasCustomPrompt="1"/>
          </p:nvPr>
        </p:nvSpPr>
        <p:spPr>
          <a:xfrm>
            <a:off x="9283700" y="0"/>
            <a:ext cx="9004300" cy="10288588"/>
          </a:xfrm>
        </p:spPr>
        <p:txBody>
          <a:bodyPr anchor="ctr">
            <a:normAutofit/>
          </a:bodyPr>
          <a:lstStyle>
            <a:lvl1pPr marL="0" indent="0" algn="ctr">
              <a:buNone/>
              <a:defRPr sz="2000">
                <a:solidFill>
                  <a:srgbClr val="003399"/>
                </a:solidFill>
              </a:defRPr>
            </a:lvl1pPr>
          </a:lstStyle>
          <a:p>
            <a:r>
              <a:rPr lang="hu-HU" dirty="0" err="1"/>
              <a:t>Paste</a:t>
            </a:r>
            <a:r>
              <a:rPr lang="hu-HU" dirty="0"/>
              <a:t> image here</a:t>
            </a:r>
            <a:endParaRPr lang="en-GB" dirty="0"/>
          </a:p>
        </p:txBody>
      </p:sp>
    </p:spTree>
    <p:extLst>
      <p:ext uri="{BB962C8B-B14F-4D97-AF65-F5344CB8AC3E}">
        <p14:creationId xmlns:p14="http://schemas.microsoft.com/office/powerpoint/2010/main" val="836892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ím és tartal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14600" y="662073"/>
            <a:ext cx="6121400" cy="2373227"/>
          </a:xfrm>
          <a:prstGeom prst="rect">
            <a:avLst/>
          </a:prstGeom>
        </p:spPr>
        <p:txBody>
          <a:bodyPr/>
          <a:lstStyle>
            <a:lvl1pPr>
              <a:defRPr sz="5000" b="1">
                <a:solidFill>
                  <a:srgbClr val="003399"/>
                </a:solidFill>
              </a:defRPr>
            </a:lvl1pPr>
          </a:lstStyle>
          <a:p>
            <a:r>
              <a:rPr lang="hu-HU" dirty="0" err="1"/>
              <a:t>Security</a:t>
            </a:r>
            <a:r>
              <a:rPr lang="hu-HU" dirty="0"/>
              <a:t> </a:t>
            </a:r>
            <a:r>
              <a:rPr lang="hu-HU" dirty="0" err="1"/>
              <a:t>Measures</a:t>
            </a:r>
            <a:endParaRPr lang="en-US" dirty="0"/>
          </a:p>
        </p:txBody>
      </p:sp>
      <p:pic>
        <p:nvPicPr>
          <p:cNvPr id="8" name="Kép 7">
            <a:extLst>
              <a:ext uri="{FF2B5EF4-FFF2-40B4-BE49-F238E27FC236}">
                <a16:creationId xmlns:a16="http://schemas.microsoft.com/office/drawing/2014/main" id="{55A24A42-DC3E-CB52-FCED-09603670CA7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7" t="169" r="81731" b="-137"/>
          <a:stretch/>
        </p:blipFill>
        <p:spPr>
          <a:xfrm>
            <a:off x="0" y="1"/>
            <a:ext cx="1866900" cy="10296000"/>
          </a:xfrm>
          <a:prstGeom prst="rect">
            <a:avLst/>
          </a:prstGeom>
        </p:spPr>
      </p:pic>
      <p:sp>
        <p:nvSpPr>
          <p:cNvPr id="9" name="Szöveg helye 8">
            <a:extLst>
              <a:ext uri="{FF2B5EF4-FFF2-40B4-BE49-F238E27FC236}">
                <a16:creationId xmlns:a16="http://schemas.microsoft.com/office/drawing/2014/main" id="{E52E5C56-4C55-7074-1F59-18B54B6FAC3B}"/>
              </a:ext>
            </a:extLst>
          </p:cNvPr>
          <p:cNvSpPr>
            <a:spLocks noGrp="1"/>
          </p:cNvSpPr>
          <p:nvPr>
            <p:ph type="body" sz="quarter" idx="11" hasCustomPrompt="1"/>
          </p:nvPr>
        </p:nvSpPr>
        <p:spPr>
          <a:xfrm>
            <a:off x="2514600" y="3035300"/>
            <a:ext cx="6121400" cy="6745288"/>
          </a:xfrm>
        </p:spPr>
        <p:txBody>
          <a:bodyPr>
            <a:normAutofit/>
          </a:bodyPr>
          <a:lstStyle>
            <a:lvl1pPr marL="0" indent="0">
              <a:buNone/>
              <a:defRPr sz="3200">
                <a:solidFill>
                  <a:srgbClr val="003399"/>
                </a:solidFill>
              </a:defRPr>
            </a:lvl1pPr>
          </a:lstStyle>
          <a:p>
            <a:pPr lvl="0"/>
            <a:r>
              <a:rPr lang="en-GB" dirty="0"/>
              <a:t>Inadequate cybersecurity measures pose a significant threat to our company's sensitive data and operations. As cyber threats evolve, our current </a:t>
            </a:r>
            <a:r>
              <a:rPr lang="en-GB" dirty="0" err="1"/>
              <a:t>defenses</a:t>
            </a:r>
            <a:r>
              <a:rPr lang="en-GB" dirty="0"/>
              <a:t> are increasingly vulnerable, necessitating urgent action.</a:t>
            </a:r>
          </a:p>
        </p:txBody>
      </p:sp>
      <p:sp>
        <p:nvSpPr>
          <p:cNvPr id="4" name="Kép helye 3">
            <a:extLst>
              <a:ext uri="{FF2B5EF4-FFF2-40B4-BE49-F238E27FC236}">
                <a16:creationId xmlns:a16="http://schemas.microsoft.com/office/drawing/2014/main" id="{90EC8926-1D3A-B547-162C-C962F40E7713}"/>
              </a:ext>
            </a:extLst>
          </p:cNvPr>
          <p:cNvSpPr>
            <a:spLocks noGrp="1"/>
          </p:cNvSpPr>
          <p:nvPr>
            <p:ph type="pic" sz="quarter" idx="12" hasCustomPrompt="1"/>
          </p:nvPr>
        </p:nvSpPr>
        <p:spPr>
          <a:xfrm>
            <a:off x="9283700" y="661988"/>
            <a:ext cx="8343900" cy="7300912"/>
          </a:xfrm>
        </p:spPr>
        <p:txBody>
          <a:bodyPr anchor="ctr">
            <a:normAutofit/>
          </a:bodyPr>
          <a:lstStyle>
            <a:lvl1pPr marL="0" indent="0" algn="ctr">
              <a:buNone/>
              <a:defRPr sz="2000">
                <a:solidFill>
                  <a:srgbClr val="003399"/>
                </a:solidFill>
              </a:defRPr>
            </a:lvl1pPr>
          </a:lstStyle>
          <a:p>
            <a:r>
              <a:rPr lang="hu-HU" dirty="0" err="1"/>
              <a:t>Paste</a:t>
            </a:r>
            <a:r>
              <a:rPr lang="hu-HU" dirty="0"/>
              <a:t> image here</a:t>
            </a:r>
            <a:endParaRPr lang="en-GB" dirty="0"/>
          </a:p>
        </p:txBody>
      </p:sp>
      <p:sp>
        <p:nvSpPr>
          <p:cNvPr id="5" name="Szöveg helye 4">
            <a:extLst>
              <a:ext uri="{FF2B5EF4-FFF2-40B4-BE49-F238E27FC236}">
                <a16:creationId xmlns:a16="http://schemas.microsoft.com/office/drawing/2014/main" id="{CB16E25C-BCD7-88E3-9E7A-4845AD6BB1FF}"/>
              </a:ext>
            </a:extLst>
          </p:cNvPr>
          <p:cNvSpPr>
            <a:spLocks noGrp="1"/>
          </p:cNvSpPr>
          <p:nvPr>
            <p:ph type="body" sz="quarter" idx="13" hasCustomPrompt="1"/>
          </p:nvPr>
        </p:nvSpPr>
        <p:spPr>
          <a:xfrm>
            <a:off x="9283700" y="7962900"/>
            <a:ext cx="8432800" cy="1689100"/>
          </a:xfrm>
        </p:spPr>
        <p:txBody>
          <a:bodyPr anchor="ctr">
            <a:normAutofit/>
          </a:bodyPr>
          <a:lstStyle>
            <a:lvl1pPr marL="0" indent="0">
              <a:buNone/>
              <a:defRPr sz="2000">
                <a:solidFill>
                  <a:srgbClr val="003399"/>
                </a:solidFill>
              </a:defRPr>
            </a:lvl1pPr>
          </a:lstStyle>
          <a:p>
            <a:pPr lvl="0"/>
            <a:r>
              <a:rPr lang="hu-HU" dirty="0"/>
              <a:t>Image </a:t>
            </a:r>
            <a:r>
              <a:rPr lang="hu-HU" dirty="0" err="1"/>
              <a:t>caption</a:t>
            </a:r>
            <a:r>
              <a:rPr lang="hu-HU" dirty="0"/>
              <a:t> </a:t>
            </a:r>
            <a:r>
              <a:rPr lang="en-GB" dirty="0"/>
              <a:t>— Inadequate cybersecurity measures pose a significant threat to our company's sensitive data and Project Title operations.</a:t>
            </a:r>
          </a:p>
        </p:txBody>
      </p:sp>
    </p:spTree>
    <p:extLst>
      <p:ext uri="{BB962C8B-B14F-4D97-AF65-F5344CB8AC3E}">
        <p14:creationId xmlns:p14="http://schemas.microsoft.com/office/powerpoint/2010/main" val="2515072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ím és tartalom">
    <p:spTree>
      <p:nvGrpSpPr>
        <p:cNvPr id="1" name=""/>
        <p:cNvGrpSpPr/>
        <p:nvPr/>
      </p:nvGrpSpPr>
      <p:grpSpPr>
        <a:xfrm>
          <a:off x="0" y="0"/>
          <a:ext cx="0" cy="0"/>
          <a:chOff x="0" y="0"/>
          <a:chExt cx="0" cy="0"/>
        </a:xfrm>
      </p:grpSpPr>
      <p:sp>
        <p:nvSpPr>
          <p:cNvPr id="9" name="Szöveg helye 8">
            <a:extLst>
              <a:ext uri="{FF2B5EF4-FFF2-40B4-BE49-F238E27FC236}">
                <a16:creationId xmlns:a16="http://schemas.microsoft.com/office/drawing/2014/main" id="{E52E5C56-4C55-7074-1F59-18B54B6FAC3B}"/>
              </a:ext>
            </a:extLst>
          </p:cNvPr>
          <p:cNvSpPr>
            <a:spLocks noGrp="1"/>
          </p:cNvSpPr>
          <p:nvPr>
            <p:ph type="body" sz="quarter" idx="11" hasCustomPrompt="1"/>
          </p:nvPr>
        </p:nvSpPr>
        <p:spPr>
          <a:xfrm>
            <a:off x="7645400" y="584994"/>
            <a:ext cx="10007600" cy="2463006"/>
          </a:xfrm>
        </p:spPr>
        <p:txBody>
          <a:bodyPr>
            <a:normAutofit/>
          </a:bodyPr>
          <a:lstStyle>
            <a:lvl1pPr marL="0" indent="0">
              <a:buNone/>
              <a:defRPr sz="3200" b="1">
                <a:solidFill>
                  <a:srgbClr val="003399"/>
                </a:solidFill>
              </a:defRPr>
            </a:lvl1pPr>
          </a:lstStyle>
          <a:p>
            <a:pPr lvl="0"/>
            <a:r>
              <a:rPr lang="hu-HU" dirty="0"/>
              <a:t>projectTitle.com</a:t>
            </a:r>
            <a:endParaRPr lang="en-GB" dirty="0"/>
          </a:p>
        </p:txBody>
      </p:sp>
      <p:pic>
        <p:nvPicPr>
          <p:cNvPr id="7" name="Kép 6">
            <a:extLst>
              <a:ext uri="{FF2B5EF4-FFF2-40B4-BE49-F238E27FC236}">
                <a16:creationId xmlns:a16="http://schemas.microsoft.com/office/drawing/2014/main" id="{5C526633-17B6-9A0A-D4B8-49598BE2A12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32109"/>
          <a:stretch/>
        </p:blipFill>
        <p:spPr>
          <a:xfrm>
            <a:off x="0" y="0"/>
            <a:ext cx="6985000" cy="10288588"/>
          </a:xfrm>
          <a:prstGeom prst="rect">
            <a:avLst/>
          </a:prstGeom>
        </p:spPr>
      </p:pic>
      <p:sp>
        <p:nvSpPr>
          <p:cNvPr id="11" name="Szöveg helye 10">
            <a:extLst>
              <a:ext uri="{FF2B5EF4-FFF2-40B4-BE49-F238E27FC236}">
                <a16:creationId xmlns:a16="http://schemas.microsoft.com/office/drawing/2014/main" id="{320475DF-8954-0575-E8D7-64618E87D175}"/>
              </a:ext>
            </a:extLst>
          </p:cNvPr>
          <p:cNvSpPr>
            <a:spLocks noGrp="1"/>
          </p:cNvSpPr>
          <p:nvPr>
            <p:ph type="body" sz="quarter" idx="12" hasCustomPrompt="1"/>
          </p:nvPr>
        </p:nvSpPr>
        <p:spPr>
          <a:xfrm>
            <a:off x="635000" y="590550"/>
            <a:ext cx="5486400" cy="2730500"/>
          </a:xfrm>
        </p:spPr>
        <p:txBody>
          <a:bodyPr/>
          <a:lstStyle>
            <a:lvl1pPr marL="0" indent="0">
              <a:buNone/>
              <a:defRPr b="1">
                <a:solidFill>
                  <a:schemeClr val="bg1"/>
                </a:solidFill>
              </a:defRPr>
            </a:lvl1pPr>
          </a:lstStyle>
          <a:p>
            <a:pPr lvl="0"/>
            <a:r>
              <a:rPr lang="hu-HU" dirty="0" err="1"/>
              <a:t>Thank</a:t>
            </a:r>
            <a:r>
              <a:rPr lang="hu-HU" dirty="0"/>
              <a:t> </a:t>
            </a:r>
            <a:r>
              <a:rPr lang="hu-HU" dirty="0" err="1"/>
              <a:t>you</a:t>
            </a:r>
            <a:r>
              <a:rPr lang="hu-HU" dirty="0"/>
              <a:t> </a:t>
            </a:r>
            <a:r>
              <a:rPr lang="hu-HU" dirty="0" err="1"/>
              <a:t>for</a:t>
            </a:r>
            <a:r>
              <a:rPr lang="hu-HU" dirty="0"/>
              <a:t> </a:t>
            </a:r>
            <a:r>
              <a:rPr lang="hu-HU" dirty="0" err="1"/>
              <a:t>attending</a:t>
            </a:r>
            <a:r>
              <a:rPr lang="hu-HU" dirty="0"/>
              <a:t>!</a:t>
            </a:r>
            <a:endParaRPr lang="en-GB" dirty="0"/>
          </a:p>
        </p:txBody>
      </p:sp>
      <p:sp>
        <p:nvSpPr>
          <p:cNvPr id="12" name="Szöveg helye 8">
            <a:extLst>
              <a:ext uri="{FF2B5EF4-FFF2-40B4-BE49-F238E27FC236}">
                <a16:creationId xmlns:a16="http://schemas.microsoft.com/office/drawing/2014/main" id="{06A47172-93A7-4A84-6E0D-FD24307912E0}"/>
              </a:ext>
            </a:extLst>
          </p:cNvPr>
          <p:cNvSpPr>
            <a:spLocks noGrp="1"/>
          </p:cNvSpPr>
          <p:nvPr>
            <p:ph type="body" sz="quarter" idx="13" hasCustomPrompt="1"/>
          </p:nvPr>
        </p:nvSpPr>
        <p:spPr>
          <a:xfrm>
            <a:off x="7645400" y="3048000"/>
            <a:ext cx="5181600" cy="546100"/>
          </a:xfrm>
        </p:spPr>
        <p:txBody>
          <a:bodyPr>
            <a:normAutofit/>
          </a:bodyPr>
          <a:lstStyle>
            <a:lvl1pPr marL="0" indent="0">
              <a:buNone/>
              <a:defRPr sz="2500">
                <a:solidFill>
                  <a:srgbClr val="003399"/>
                </a:solidFill>
              </a:defRPr>
            </a:lvl1pPr>
          </a:lstStyle>
          <a:p>
            <a:pPr lvl="0"/>
            <a:r>
              <a:rPr lang="hu-HU" dirty="0" err="1"/>
              <a:t>First</a:t>
            </a:r>
            <a:r>
              <a:rPr lang="hu-HU" dirty="0"/>
              <a:t> Last</a:t>
            </a:r>
            <a:endParaRPr lang="en-GB" dirty="0"/>
          </a:p>
        </p:txBody>
      </p:sp>
      <p:sp>
        <p:nvSpPr>
          <p:cNvPr id="13" name="Szöveg helye 8">
            <a:extLst>
              <a:ext uri="{FF2B5EF4-FFF2-40B4-BE49-F238E27FC236}">
                <a16:creationId xmlns:a16="http://schemas.microsoft.com/office/drawing/2014/main" id="{B46E932A-195E-1A5A-6B8C-258516EFB8FF}"/>
              </a:ext>
            </a:extLst>
          </p:cNvPr>
          <p:cNvSpPr>
            <a:spLocks noGrp="1"/>
          </p:cNvSpPr>
          <p:nvPr>
            <p:ph type="body" sz="quarter" idx="14" hasCustomPrompt="1"/>
          </p:nvPr>
        </p:nvSpPr>
        <p:spPr>
          <a:xfrm>
            <a:off x="7645400" y="5511006"/>
            <a:ext cx="10007600" cy="2463006"/>
          </a:xfrm>
        </p:spPr>
        <p:txBody>
          <a:bodyPr>
            <a:normAutofit/>
          </a:bodyPr>
          <a:lstStyle>
            <a:lvl1pPr marL="0" indent="0">
              <a:buNone/>
              <a:defRPr sz="2500" b="0">
                <a:solidFill>
                  <a:srgbClr val="003399"/>
                </a:solidFill>
              </a:defRPr>
            </a:lvl1pPr>
          </a:lstStyle>
          <a:p>
            <a:pPr lvl="0"/>
            <a:r>
              <a:rPr lang="hu-HU" dirty="0"/>
              <a:t>Facebook.com/</a:t>
            </a:r>
            <a:r>
              <a:rPr lang="hu-HU" b="1" dirty="0" err="1"/>
              <a:t>projectTitle</a:t>
            </a:r>
            <a:br>
              <a:rPr lang="hu-HU" b="1" dirty="0"/>
            </a:br>
            <a:r>
              <a:rPr lang="hu-HU" b="0" dirty="0"/>
              <a:t>x.com/</a:t>
            </a:r>
            <a:r>
              <a:rPr lang="hu-HU" b="1" dirty="0" err="1"/>
              <a:t>projectTitle</a:t>
            </a:r>
            <a:br>
              <a:rPr lang="hu-HU" b="1" dirty="0"/>
            </a:br>
            <a:r>
              <a:rPr lang="hu-HU" b="0" dirty="0"/>
              <a:t>youtube.com/</a:t>
            </a:r>
            <a:r>
              <a:rPr lang="hu-HU" b="1" dirty="0" err="1"/>
              <a:t>projectTitle</a:t>
            </a:r>
            <a:endParaRPr lang="hu-HU" b="0" dirty="0"/>
          </a:p>
        </p:txBody>
      </p:sp>
      <p:sp>
        <p:nvSpPr>
          <p:cNvPr id="14" name="Szöveg helye 8">
            <a:extLst>
              <a:ext uri="{FF2B5EF4-FFF2-40B4-BE49-F238E27FC236}">
                <a16:creationId xmlns:a16="http://schemas.microsoft.com/office/drawing/2014/main" id="{A2B405E5-E12E-CC8C-31EC-FDDCF72E6BE9}"/>
              </a:ext>
            </a:extLst>
          </p:cNvPr>
          <p:cNvSpPr>
            <a:spLocks noGrp="1"/>
          </p:cNvSpPr>
          <p:nvPr>
            <p:ph type="body" sz="quarter" idx="15" hasCustomPrompt="1"/>
          </p:nvPr>
        </p:nvSpPr>
        <p:spPr>
          <a:xfrm>
            <a:off x="7645400" y="3594100"/>
            <a:ext cx="5181600" cy="546100"/>
          </a:xfrm>
        </p:spPr>
        <p:txBody>
          <a:bodyPr>
            <a:normAutofit/>
          </a:bodyPr>
          <a:lstStyle>
            <a:lvl1pPr marL="0" indent="0">
              <a:buNone/>
              <a:defRPr sz="2500">
                <a:solidFill>
                  <a:srgbClr val="003399"/>
                </a:solidFill>
              </a:defRPr>
            </a:lvl1pPr>
          </a:lstStyle>
          <a:p>
            <a:pPr lvl="0"/>
            <a:r>
              <a:rPr lang="hu-HU" dirty="0"/>
              <a:t>info@projectTitle.com</a:t>
            </a:r>
            <a:endParaRPr lang="en-GB" dirty="0"/>
          </a:p>
        </p:txBody>
      </p:sp>
      <p:sp>
        <p:nvSpPr>
          <p:cNvPr id="16" name="Szöveg helye 8">
            <a:extLst>
              <a:ext uri="{FF2B5EF4-FFF2-40B4-BE49-F238E27FC236}">
                <a16:creationId xmlns:a16="http://schemas.microsoft.com/office/drawing/2014/main" id="{CFE67723-D50F-BEB9-7B1E-95AC0AA7744C}"/>
              </a:ext>
            </a:extLst>
          </p:cNvPr>
          <p:cNvSpPr>
            <a:spLocks noGrp="1"/>
          </p:cNvSpPr>
          <p:nvPr>
            <p:ph type="body" sz="quarter" idx="16" hasCustomPrompt="1"/>
          </p:nvPr>
        </p:nvSpPr>
        <p:spPr>
          <a:xfrm>
            <a:off x="7645400" y="4145756"/>
            <a:ext cx="5181600" cy="546100"/>
          </a:xfrm>
        </p:spPr>
        <p:txBody>
          <a:bodyPr>
            <a:normAutofit/>
          </a:bodyPr>
          <a:lstStyle>
            <a:lvl1pPr marL="0" indent="0">
              <a:buNone/>
              <a:defRPr sz="2500">
                <a:solidFill>
                  <a:srgbClr val="003399"/>
                </a:solidFill>
              </a:defRPr>
            </a:lvl1pPr>
          </a:lstStyle>
          <a:p>
            <a:pPr lvl="0"/>
            <a:r>
              <a:rPr lang="hu-HU" dirty="0"/>
              <a:t>+32 123 456 789</a:t>
            </a:r>
            <a:endParaRPr lang="en-GB" dirty="0"/>
          </a:p>
        </p:txBody>
      </p:sp>
      <p:sp>
        <p:nvSpPr>
          <p:cNvPr id="17" name="Szöveg helye 8">
            <a:extLst>
              <a:ext uri="{FF2B5EF4-FFF2-40B4-BE49-F238E27FC236}">
                <a16:creationId xmlns:a16="http://schemas.microsoft.com/office/drawing/2014/main" id="{57E68D88-F821-2B9F-D18E-50D9F9EE9A29}"/>
              </a:ext>
            </a:extLst>
          </p:cNvPr>
          <p:cNvSpPr>
            <a:spLocks noGrp="1"/>
          </p:cNvSpPr>
          <p:nvPr>
            <p:ph type="body" sz="quarter" idx="17" hasCustomPrompt="1"/>
          </p:nvPr>
        </p:nvSpPr>
        <p:spPr>
          <a:xfrm>
            <a:off x="12827000" y="3048000"/>
            <a:ext cx="4826000" cy="1092200"/>
          </a:xfrm>
        </p:spPr>
        <p:txBody>
          <a:bodyPr>
            <a:normAutofit/>
          </a:bodyPr>
          <a:lstStyle>
            <a:lvl1pPr marL="0" indent="0">
              <a:buNone/>
              <a:defRPr sz="2500">
                <a:solidFill>
                  <a:srgbClr val="003399"/>
                </a:solidFill>
              </a:defRPr>
            </a:lvl1pPr>
          </a:lstStyle>
          <a:p>
            <a:pPr lvl="0"/>
            <a:r>
              <a:rPr lang="hu-HU" dirty="0"/>
              <a:t>Budapest utca 1</a:t>
            </a:r>
            <a:br>
              <a:rPr lang="hu-HU" dirty="0"/>
            </a:br>
            <a:r>
              <a:rPr lang="hu-HU" dirty="0"/>
              <a:t>1055 Budapest, Hungary</a:t>
            </a:r>
            <a:endParaRPr lang="en-GB" dirty="0"/>
          </a:p>
        </p:txBody>
      </p:sp>
    </p:spTree>
    <p:extLst>
      <p:ext uri="{BB962C8B-B14F-4D97-AF65-F5344CB8AC3E}">
        <p14:creationId xmlns:p14="http://schemas.microsoft.com/office/powerpoint/2010/main" val="2521462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84542" y="917256"/>
            <a:ext cx="12153118" cy="8454075"/>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endParaRPr lang="en-US" dirty="0"/>
          </a:p>
        </p:txBody>
      </p:sp>
      <p:sp>
        <p:nvSpPr>
          <p:cNvPr id="4" name="Date Placeholder 3"/>
          <p:cNvSpPr>
            <a:spLocks noGrp="1"/>
          </p:cNvSpPr>
          <p:nvPr>
            <p:ph type="dt" sz="half" idx="2"/>
          </p:nvPr>
        </p:nvSpPr>
        <p:spPr>
          <a:xfrm>
            <a:off x="5233182" y="8719103"/>
            <a:ext cx="4114800" cy="547772"/>
          </a:xfrm>
          <a:prstGeom prst="rect">
            <a:avLst/>
          </a:prstGeom>
        </p:spPr>
        <p:txBody>
          <a:bodyPr vert="horz" lIns="91440" tIns="45720" rIns="91440" bIns="45720" rtlCol="0" anchor="ctr"/>
          <a:lstStyle>
            <a:lvl1pPr algn="l">
              <a:defRPr sz="1800">
                <a:solidFill>
                  <a:schemeClr val="tx1">
                    <a:tint val="75000"/>
                  </a:schemeClr>
                </a:solidFill>
              </a:defRPr>
            </a:lvl1pPr>
          </a:lstStyle>
          <a:p>
            <a:fld id="{8A9EB465-E3B1-4E46-9988-63ED5774821D}" type="datetimeFigureOut">
              <a:rPr lang="en-GB" smtClean="0"/>
              <a:t>06/03/2024</a:t>
            </a:fld>
            <a:endParaRPr lang="en-GB"/>
          </a:p>
        </p:txBody>
      </p:sp>
      <p:sp>
        <p:nvSpPr>
          <p:cNvPr id="5" name="Footer Placeholder 4"/>
          <p:cNvSpPr>
            <a:spLocks noGrp="1"/>
          </p:cNvSpPr>
          <p:nvPr>
            <p:ph type="ftr" sz="quarter" idx="3"/>
          </p:nvPr>
        </p:nvSpPr>
        <p:spPr>
          <a:xfrm>
            <a:off x="9347982" y="8719103"/>
            <a:ext cx="6172200" cy="547772"/>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en-GB"/>
          </a:p>
        </p:txBody>
      </p:sp>
    </p:spTree>
    <p:extLst>
      <p:ext uri="{BB962C8B-B14F-4D97-AF65-F5344CB8AC3E}">
        <p14:creationId xmlns:p14="http://schemas.microsoft.com/office/powerpoint/2010/main" val="32808394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4" r:id="rId3"/>
    <p:sldLayoutId id="2147483685" r:id="rId4"/>
    <p:sldLayoutId id="2147483686" r:id="rId5"/>
    <p:sldLayoutId id="2147483688" r:id="rId6"/>
    <p:sldLayoutId id="2147483689" r:id="rId7"/>
    <p:sldLayoutId id="2147483687" r:id="rId8"/>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3336007-9278-CEFE-1DF1-559D3C31A0E1}"/>
              </a:ext>
            </a:extLst>
          </p:cNvPr>
          <p:cNvSpPr>
            <a:spLocks noGrp="1"/>
          </p:cNvSpPr>
          <p:nvPr>
            <p:ph type="title"/>
          </p:nvPr>
        </p:nvSpPr>
        <p:spPr/>
        <p:txBody>
          <a:bodyPr/>
          <a:lstStyle/>
          <a:p>
            <a:endParaRPr lang="en-GB" dirty="0"/>
          </a:p>
        </p:txBody>
      </p:sp>
      <p:sp>
        <p:nvSpPr>
          <p:cNvPr id="3" name="Szöveg helye 2">
            <a:extLst>
              <a:ext uri="{FF2B5EF4-FFF2-40B4-BE49-F238E27FC236}">
                <a16:creationId xmlns:a16="http://schemas.microsoft.com/office/drawing/2014/main" id="{BBC98780-3FE4-B967-75AB-2B7F58823B48}"/>
              </a:ext>
            </a:extLst>
          </p:cNvPr>
          <p:cNvSpPr>
            <a:spLocks noGrp="1"/>
          </p:cNvSpPr>
          <p:nvPr>
            <p:ph type="body" sz="quarter" idx="13"/>
          </p:nvPr>
        </p:nvSpPr>
        <p:spPr/>
        <p:txBody>
          <a:bodyPr/>
          <a:lstStyle/>
          <a:p>
            <a:endParaRPr lang="en-GB"/>
          </a:p>
        </p:txBody>
      </p:sp>
      <p:sp>
        <p:nvSpPr>
          <p:cNvPr id="4" name="Szöveg helye 3">
            <a:extLst>
              <a:ext uri="{FF2B5EF4-FFF2-40B4-BE49-F238E27FC236}">
                <a16:creationId xmlns:a16="http://schemas.microsoft.com/office/drawing/2014/main" id="{C2FFB456-3600-890C-55B7-35061CD66084}"/>
              </a:ext>
            </a:extLst>
          </p:cNvPr>
          <p:cNvSpPr>
            <a:spLocks noGrp="1"/>
          </p:cNvSpPr>
          <p:nvPr>
            <p:ph type="body" sz="quarter" idx="14"/>
          </p:nvPr>
        </p:nvSpPr>
        <p:spPr/>
        <p:txBody>
          <a:bodyPr/>
          <a:lstStyle/>
          <a:p>
            <a:endParaRPr lang="en-GB"/>
          </a:p>
        </p:txBody>
      </p:sp>
      <p:sp>
        <p:nvSpPr>
          <p:cNvPr id="5" name="Szöveg helye 4">
            <a:extLst>
              <a:ext uri="{FF2B5EF4-FFF2-40B4-BE49-F238E27FC236}">
                <a16:creationId xmlns:a16="http://schemas.microsoft.com/office/drawing/2014/main" id="{2EA807DF-1DAD-53F9-1A81-B2207E69C877}"/>
              </a:ext>
            </a:extLst>
          </p:cNvPr>
          <p:cNvSpPr>
            <a:spLocks noGrp="1"/>
          </p:cNvSpPr>
          <p:nvPr>
            <p:ph type="body" sz="quarter" idx="15"/>
          </p:nvPr>
        </p:nvSpPr>
        <p:spPr/>
        <p:txBody>
          <a:bodyPr/>
          <a:lstStyle/>
          <a:p>
            <a:endParaRPr lang="en-GB"/>
          </a:p>
        </p:txBody>
      </p:sp>
      <p:sp>
        <p:nvSpPr>
          <p:cNvPr id="6" name="Szöveg helye 5">
            <a:extLst>
              <a:ext uri="{FF2B5EF4-FFF2-40B4-BE49-F238E27FC236}">
                <a16:creationId xmlns:a16="http://schemas.microsoft.com/office/drawing/2014/main" id="{303C1836-1656-CA6C-B068-DC7CC340D1DC}"/>
              </a:ext>
            </a:extLst>
          </p:cNvPr>
          <p:cNvSpPr>
            <a:spLocks noGrp="1"/>
          </p:cNvSpPr>
          <p:nvPr>
            <p:ph type="body" sz="quarter" idx="16"/>
          </p:nvPr>
        </p:nvSpPr>
        <p:spPr/>
        <p:txBody>
          <a:bodyPr/>
          <a:lstStyle/>
          <a:p>
            <a:endParaRPr lang="en-GB"/>
          </a:p>
        </p:txBody>
      </p:sp>
      <p:sp>
        <p:nvSpPr>
          <p:cNvPr id="7" name="Szöveg helye 6">
            <a:extLst>
              <a:ext uri="{FF2B5EF4-FFF2-40B4-BE49-F238E27FC236}">
                <a16:creationId xmlns:a16="http://schemas.microsoft.com/office/drawing/2014/main" id="{F074AD85-4911-6FC3-84A2-E45B45AB6089}"/>
              </a:ext>
            </a:extLst>
          </p:cNvPr>
          <p:cNvSpPr>
            <a:spLocks noGrp="1"/>
          </p:cNvSpPr>
          <p:nvPr>
            <p:ph type="body" sz="quarter" idx="17"/>
          </p:nvPr>
        </p:nvSpPr>
        <p:spPr/>
        <p:txBody>
          <a:bodyPr/>
          <a:lstStyle/>
          <a:p>
            <a:endParaRPr lang="en-GB"/>
          </a:p>
        </p:txBody>
      </p:sp>
      <p:pic>
        <p:nvPicPr>
          <p:cNvPr id="10" name="Kép 9" descr="A képen szöveg, képernyőkép, Betűtípus, Grafika látható&#10;&#10;Automatikusan generált leírás">
            <a:extLst>
              <a:ext uri="{FF2B5EF4-FFF2-40B4-BE49-F238E27FC236}">
                <a16:creationId xmlns:a16="http://schemas.microsoft.com/office/drawing/2014/main" id="{9B381A6C-8786-9BC0-1879-C76296E318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6300" y="631168"/>
            <a:ext cx="5504622" cy="1454195"/>
          </a:xfrm>
          <a:prstGeom prst="rect">
            <a:avLst/>
          </a:prstGeom>
        </p:spPr>
      </p:pic>
    </p:spTree>
    <p:extLst>
      <p:ext uri="{BB962C8B-B14F-4D97-AF65-F5344CB8AC3E}">
        <p14:creationId xmlns:p14="http://schemas.microsoft.com/office/powerpoint/2010/main" val="151612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D3633C5-EACC-CB95-0694-B19D6E29340D}"/>
              </a:ext>
            </a:extLst>
          </p:cNvPr>
          <p:cNvSpPr>
            <a:spLocks noGrp="1"/>
          </p:cNvSpPr>
          <p:nvPr>
            <p:ph type="title"/>
          </p:nvPr>
        </p:nvSpPr>
        <p:spPr/>
        <p:txBody>
          <a:bodyPr/>
          <a:lstStyle/>
          <a:p>
            <a:endParaRPr lang="en-GB" dirty="0"/>
          </a:p>
        </p:txBody>
      </p:sp>
      <p:sp>
        <p:nvSpPr>
          <p:cNvPr id="3" name="Tartalom helye 2">
            <a:extLst>
              <a:ext uri="{FF2B5EF4-FFF2-40B4-BE49-F238E27FC236}">
                <a16:creationId xmlns:a16="http://schemas.microsoft.com/office/drawing/2014/main" id="{B1F20DC2-5092-E8F1-09F1-4D4BB2E5728E}"/>
              </a:ext>
            </a:extLst>
          </p:cNvPr>
          <p:cNvSpPr>
            <a:spLocks noGrp="1"/>
          </p:cNvSpPr>
          <p:nvPr>
            <p:ph idx="1"/>
          </p:nvPr>
        </p:nvSpPr>
        <p:spPr/>
        <p:txBody>
          <a:bodyPr/>
          <a:lstStyle/>
          <a:p>
            <a:r>
              <a:rPr lang="en-GB" dirty="0"/>
              <a:t>Introduction</a:t>
            </a:r>
          </a:p>
          <a:p>
            <a:r>
              <a:rPr lang="en-GB" dirty="0"/>
              <a:t>Problem Statement</a:t>
            </a:r>
          </a:p>
        </p:txBody>
      </p:sp>
      <p:pic>
        <p:nvPicPr>
          <p:cNvPr id="4" name="Kép 3" descr="A képen szöveg, képernyőkép, Betűtípus, Grafika látható&#10;&#10;Automatikusan generált leírás">
            <a:extLst>
              <a:ext uri="{FF2B5EF4-FFF2-40B4-BE49-F238E27FC236}">
                <a16:creationId xmlns:a16="http://schemas.microsoft.com/office/drawing/2014/main" id="{1B77AD7A-181C-5550-EAA9-9AE1525BD2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8816926"/>
            <a:ext cx="3064565" cy="809588"/>
          </a:xfrm>
          <a:prstGeom prst="rect">
            <a:avLst/>
          </a:prstGeom>
        </p:spPr>
      </p:pic>
    </p:spTree>
    <p:extLst>
      <p:ext uri="{BB962C8B-B14F-4D97-AF65-F5344CB8AC3E}">
        <p14:creationId xmlns:p14="http://schemas.microsoft.com/office/powerpoint/2010/main" val="2936487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52CE601-2103-D957-44CF-0FE26DDAB66D}"/>
              </a:ext>
            </a:extLst>
          </p:cNvPr>
          <p:cNvSpPr>
            <a:spLocks noGrp="1"/>
          </p:cNvSpPr>
          <p:nvPr>
            <p:ph type="title"/>
          </p:nvPr>
        </p:nvSpPr>
        <p:spPr/>
        <p:txBody>
          <a:bodyPr/>
          <a:lstStyle/>
          <a:p>
            <a:endParaRPr lang="en-GB"/>
          </a:p>
        </p:txBody>
      </p:sp>
      <p:sp>
        <p:nvSpPr>
          <p:cNvPr id="3" name="Szöveg helye 2">
            <a:extLst>
              <a:ext uri="{FF2B5EF4-FFF2-40B4-BE49-F238E27FC236}">
                <a16:creationId xmlns:a16="http://schemas.microsoft.com/office/drawing/2014/main" id="{A7E4C35F-98A4-CF42-89FD-85158371AC4D}"/>
              </a:ext>
            </a:extLst>
          </p:cNvPr>
          <p:cNvSpPr>
            <a:spLocks noGrp="1"/>
          </p:cNvSpPr>
          <p:nvPr>
            <p:ph type="body" sz="quarter" idx="13"/>
          </p:nvPr>
        </p:nvSpPr>
        <p:spPr/>
        <p:txBody>
          <a:bodyPr/>
          <a:lstStyle/>
          <a:p>
            <a:endParaRPr lang="en-GB"/>
          </a:p>
        </p:txBody>
      </p:sp>
      <p:sp>
        <p:nvSpPr>
          <p:cNvPr id="4" name="Szöveg helye 3">
            <a:extLst>
              <a:ext uri="{FF2B5EF4-FFF2-40B4-BE49-F238E27FC236}">
                <a16:creationId xmlns:a16="http://schemas.microsoft.com/office/drawing/2014/main" id="{2D6B416E-D51B-ACCB-B079-7D4E4A718EB7}"/>
              </a:ext>
            </a:extLst>
          </p:cNvPr>
          <p:cNvSpPr>
            <a:spLocks noGrp="1"/>
          </p:cNvSpPr>
          <p:nvPr>
            <p:ph type="body" sz="quarter" idx="16"/>
          </p:nvPr>
        </p:nvSpPr>
        <p:spPr/>
        <p:txBody>
          <a:bodyPr/>
          <a:lstStyle/>
          <a:p>
            <a:endParaRPr lang="en-GB" dirty="0"/>
          </a:p>
        </p:txBody>
      </p:sp>
      <p:pic>
        <p:nvPicPr>
          <p:cNvPr id="6" name="Kép 5" descr="A képen szöveg, képernyőkép, Betűtípus, Grafika látható&#10;&#10;Automatikusan generált leírás">
            <a:extLst>
              <a:ext uri="{FF2B5EF4-FFF2-40B4-BE49-F238E27FC236}">
                <a16:creationId xmlns:a16="http://schemas.microsoft.com/office/drawing/2014/main" id="{298F504D-1734-C1EC-132D-3E7CC9E023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6300" y="8785021"/>
            <a:ext cx="3064565" cy="809588"/>
          </a:xfrm>
          <a:prstGeom prst="rect">
            <a:avLst/>
          </a:prstGeom>
        </p:spPr>
      </p:pic>
    </p:spTree>
    <p:extLst>
      <p:ext uri="{BB962C8B-B14F-4D97-AF65-F5344CB8AC3E}">
        <p14:creationId xmlns:p14="http://schemas.microsoft.com/office/powerpoint/2010/main" val="2369797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EA85924-48E3-B8ED-C4C4-70EE971E9B8E}"/>
              </a:ext>
            </a:extLst>
          </p:cNvPr>
          <p:cNvSpPr>
            <a:spLocks noGrp="1"/>
          </p:cNvSpPr>
          <p:nvPr>
            <p:ph type="title"/>
          </p:nvPr>
        </p:nvSpPr>
        <p:spPr/>
        <p:txBody>
          <a:bodyPr/>
          <a:lstStyle/>
          <a:p>
            <a:endParaRPr lang="en-GB"/>
          </a:p>
        </p:txBody>
      </p:sp>
      <p:sp>
        <p:nvSpPr>
          <p:cNvPr id="3" name="Szöveg helye 2">
            <a:extLst>
              <a:ext uri="{FF2B5EF4-FFF2-40B4-BE49-F238E27FC236}">
                <a16:creationId xmlns:a16="http://schemas.microsoft.com/office/drawing/2014/main" id="{C9AA6DF9-9AA4-0D13-BAEB-CE0AFC6DD992}"/>
              </a:ext>
            </a:extLst>
          </p:cNvPr>
          <p:cNvSpPr>
            <a:spLocks noGrp="1"/>
          </p:cNvSpPr>
          <p:nvPr>
            <p:ph type="body" sz="quarter" idx="10"/>
          </p:nvPr>
        </p:nvSpPr>
        <p:spPr/>
        <p:txBody>
          <a:bodyPr>
            <a:normAutofit/>
          </a:bodyPr>
          <a:lstStyle/>
          <a:p>
            <a:pPr marL="342900" indent="-342900">
              <a:buFont typeface="Arial" panose="020B0604020202020204" pitchFamily="34" charset="0"/>
              <a:buChar char="•"/>
            </a:pPr>
            <a:endParaRPr lang="en-GB" sz="2400" dirty="0"/>
          </a:p>
        </p:txBody>
      </p:sp>
      <p:sp>
        <p:nvSpPr>
          <p:cNvPr id="4" name="Szöveg helye 3">
            <a:extLst>
              <a:ext uri="{FF2B5EF4-FFF2-40B4-BE49-F238E27FC236}">
                <a16:creationId xmlns:a16="http://schemas.microsoft.com/office/drawing/2014/main" id="{3040184D-B2EB-F819-7141-1D0A1DF9711B}"/>
              </a:ext>
            </a:extLst>
          </p:cNvPr>
          <p:cNvSpPr>
            <a:spLocks noGrp="1"/>
          </p:cNvSpPr>
          <p:nvPr>
            <p:ph type="body" sz="quarter" idx="11"/>
          </p:nvPr>
        </p:nvSpPr>
        <p:spPr/>
        <p:txBody>
          <a:bodyPr/>
          <a:lstStyle/>
          <a:p>
            <a:endParaRPr lang="en-GB" dirty="0"/>
          </a:p>
        </p:txBody>
      </p:sp>
      <p:pic>
        <p:nvPicPr>
          <p:cNvPr id="6" name="Kép 5" descr="A képen szöveg, képernyőkép, Betűtípus, Grafika látható&#10;&#10;Automatikusan generált leírás">
            <a:extLst>
              <a:ext uri="{FF2B5EF4-FFF2-40B4-BE49-F238E27FC236}">
                <a16:creationId xmlns:a16="http://schemas.microsoft.com/office/drawing/2014/main" id="{B33A8587-6DBA-490E-134A-FBB4251D8A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8816927"/>
            <a:ext cx="3064565" cy="809588"/>
          </a:xfrm>
          <a:prstGeom prst="rect">
            <a:avLst/>
          </a:prstGeom>
        </p:spPr>
      </p:pic>
    </p:spTree>
    <p:extLst>
      <p:ext uri="{BB962C8B-B14F-4D97-AF65-F5344CB8AC3E}">
        <p14:creationId xmlns:p14="http://schemas.microsoft.com/office/powerpoint/2010/main" val="1816969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BF3D2CB-B96B-A78D-AA6B-DB1B7982FAF7}"/>
              </a:ext>
            </a:extLst>
          </p:cNvPr>
          <p:cNvSpPr>
            <a:spLocks noGrp="1"/>
          </p:cNvSpPr>
          <p:nvPr>
            <p:ph type="title"/>
          </p:nvPr>
        </p:nvSpPr>
        <p:spPr/>
        <p:txBody>
          <a:bodyPr/>
          <a:lstStyle/>
          <a:p>
            <a:endParaRPr lang="en-GB"/>
          </a:p>
        </p:txBody>
      </p:sp>
      <p:pic>
        <p:nvPicPr>
          <p:cNvPr id="5" name="Kép 4" descr="A képen szöveg, képernyőkép, Betűtípus, Grafika látható&#10;&#10;Automatikusan generált leírás">
            <a:extLst>
              <a:ext uri="{FF2B5EF4-FFF2-40B4-BE49-F238E27FC236}">
                <a16:creationId xmlns:a16="http://schemas.microsoft.com/office/drawing/2014/main" id="{FE50E88E-F63A-5B3D-BDDB-D46F31BF72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8816927"/>
            <a:ext cx="3064565" cy="809588"/>
          </a:xfrm>
          <a:prstGeom prst="rect">
            <a:avLst/>
          </a:prstGeom>
        </p:spPr>
      </p:pic>
    </p:spTree>
    <p:extLst>
      <p:ext uri="{BB962C8B-B14F-4D97-AF65-F5344CB8AC3E}">
        <p14:creationId xmlns:p14="http://schemas.microsoft.com/office/powerpoint/2010/main" val="1524134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BF3D2CB-B96B-A78D-AA6B-DB1B7982FAF7}"/>
              </a:ext>
            </a:extLst>
          </p:cNvPr>
          <p:cNvSpPr>
            <a:spLocks noGrp="1"/>
          </p:cNvSpPr>
          <p:nvPr>
            <p:ph type="title"/>
          </p:nvPr>
        </p:nvSpPr>
        <p:spPr/>
        <p:txBody>
          <a:bodyPr/>
          <a:lstStyle/>
          <a:p>
            <a:endParaRPr lang="en-GB" sz="3200" b="0" dirty="0">
              <a:latin typeface="+mn-lt"/>
            </a:endParaRPr>
          </a:p>
        </p:txBody>
      </p:sp>
      <p:pic>
        <p:nvPicPr>
          <p:cNvPr id="5" name="Kép 4" descr="A képen szöveg, képernyőkép, Betűtípus, Grafika látható&#10;&#10;Automatikusan generált leírás">
            <a:extLst>
              <a:ext uri="{FF2B5EF4-FFF2-40B4-BE49-F238E27FC236}">
                <a16:creationId xmlns:a16="http://schemas.microsoft.com/office/drawing/2014/main" id="{FE50E88E-F63A-5B3D-BDDB-D46F31BF72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8816927"/>
            <a:ext cx="3064565" cy="809588"/>
          </a:xfrm>
          <a:prstGeom prst="rect">
            <a:avLst/>
          </a:prstGeom>
        </p:spPr>
      </p:pic>
    </p:spTree>
    <p:extLst>
      <p:ext uri="{BB962C8B-B14F-4D97-AF65-F5344CB8AC3E}">
        <p14:creationId xmlns:p14="http://schemas.microsoft.com/office/powerpoint/2010/main" val="1400734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63E1BDD-87A2-D85D-A465-0590E3177D5D}"/>
              </a:ext>
            </a:extLst>
          </p:cNvPr>
          <p:cNvSpPr>
            <a:spLocks noGrp="1"/>
          </p:cNvSpPr>
          <p:nvPr>
            <p:ph type="title"/>
          </p:nvPr>
        </p:nvSpPr>
        <p:spPr/>
        <p:txBody>
          <a:bodyPr/>
          <a:lstStyle/>
          <a:p>
            <a:endParaRPr lang="en-GB"/>
          </a:p>
        </p:txBody>
      </p:sp>
      <p:sp>
        <p:nvSpPr>
          <p:cNvPr id="3" name="Szöveg helye 2">
            <a:extLst>
              <a:ext uri="{FF2B5EF4-FFF2-40B4-BE49-F238E27FC236}">
                <a16:creationId xmlns:a16="http://schemas.microsoft.com/office/drawing/2014/main" id="{DDDA2562-498B-0276-0EF2-52190C85E8FF}"/>
              </a:ext>
            </a:extLst>
          </p:cNvPr>
          <p:cNvSpPr>
            <a:spLocks noGrp="1"/>
          </p:cNvSpPr>
          <p:nvPr>
            <p:ph type="body" sz="quarter" idx="11"/>
          </p:nvPr>
        </p:nvSpPr>
        <p:spPr/>
        <p:txBody>
          <a:bodyPr/>
          <a:lstStyle/>
          <a:p>
            <a:endParaRPr lang="en-GB"/>
          </a:p>
        </p:txBody>
      </p:sp>
      <p:sp>
        <p:nvSpPr>
          <p:cNvPr id="4" name="Kép helye 3">
            <a:extLst>
              <a:ext uri="{FF2B5EF4-FFF2-40B4-BE49-F238E27FC236}">
                <a16:creationId xmlns:a16="http://schemas.microsoft.com/office/drawing/2014/main" id="{5C6F6A6D-C7BC-CB7B-90ED-2FBAAF19C002}"/>
              </a:ext>
            </a:extLst>
          </p:cNvPr>
          <p:cNvSpPr>
            <a:spLocks noGrp="1"/>
          </p:cNvSpPr>
          <p:nvPr>
            <p:ph type="pic" sz="quarter" idx="12"/>
          </p:nvPr>
        </p:nvSpPr>
        <p:spPr/>
        <p:txBody>
          <a:bodyPr/>
          <a:lstStyle/>
          <a:p>
            <a:endParaRPr lang="hu-HU"/>
          </a:p>
        </p:txBody>
      </p:sp>
      <p:pic>
        <p:nvPicPr>
          <p:cNvPr id="6" name="Kép 5" descr="A képen szöveg, képernyőkép, Betűtípus, Grafika látható&#10;&#10;Automatikusan generált leírás">
            <a:extLst>
              <a:ext uri="{FF2B5EF4-FFF2-40B4-BE49-F238E27FC236}">
                <a16:creationId xmlns:a16="http://schemas.microsoft.com/office/drawing/2014/main" id="{2DE7742B-8FC1-6C0B-4AA2-9E5099F34C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8816927"/>
            <a:ext cx="3064565" cy="809588"/>
          </a:xfrm>
          <a:prstGeom prst="rect">
            <a:avLst/>
          </a:prstGeom>
        </p:spPr>
      </p:pic>
    </p:spTree>
    <p:extLst>
      <p:ext uri="{BB962C8B-B14F-4D97-AF65-F5344CB8AC3E}">
        <p14:creationId xmlns:p14="http://schemas.microsoft.com/office/powerpoint/2010/main" val="3128919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AABC092-9919-4C36-3CD1-9696EC21E089}"/>
              </a:ext>
            </a:extLst>
          </p:cNvPr>
          <p:cNvSpPr>
            <a:spLocks noGrp="1"/>
          </p:cNvSpPr>
          <p:nvPr>
            <p:ph type="title"/>
          </p:nvPr>
        </p:nvSpPr>
        <p:spPr/>
        <p:txBody>
          <a:bodyPr/>
          <a:lstStyle/>
          <a:p>
            <a:endParaRPr lang="en-GB"/>
          </a:p>
        </p:txBody>
      </p:sp>
      <p:sp>
        <p:nvSpPr>
          <p:cNvPr id="3" name="Szöveg helye 2">
            <a:extLst>
              <a:ext uri="{FF2B5EF4-FFF2-40B4-BE49-F238E27FC236}">
                <a16:creationId xmlns:a16="http://schemas.microsoft.com/office/drawing/2014/main" id="{A824D96B-6141-3F27-329A-C68934D0D47C}"/>
              </a:ext>
            </a:extLst>
          </p:cNvPr>
          <p:cNvSpPr>
            <a:spLocks noGrp="1"/>
          </p:cNvSpPr>
          <p:nvPr>
            <p:ph type="body" sz="quarter" idx="11"/>
          </p:nvPr>
        </p:nvSpPr>
        <p:spPr/>
        <p:txBody>
          <a:bodyPr/>
          <a:lstStyle/>
          <a:p>
            <a:endParaRPr lang="en-GB"/>
          </a:p>
        </p:txBody>
      </p:sp>
      <p:sp>
        <p:nvSpPr>
          <p:cNvPr id="4" name="Kép helye 3">
            <a:extLst>
              <a:ext uri="{FF2B5EF4-FFF2-40B4-BE49-F238E27FC236}">
                <a16:creationId xmlns:a16="http://schemas.microsoft.com/office/drawing/2014/main" id="{DCA797C6-E077-32A8-EEE6-A924C83701EE}"/>
              </a:ext>
            </a:extLst>
          </p:cNvPr>
          <p:cNvSpPr>
            <a:spLocks noGrp="1"/>
          </p:cNvSpPr>
          <p:nvPr>
            <p:ph type="pic" sz="quarter" idx="12"/>
          </p:nvPr>
        </p:nvSpPr>
        <p:spPr/>
        <p:txBody>
          <a:bodyPr/>
          <a:lstStyle/>
          <a:p>
            <a:endParaRPr lang="hu-HU"/>
          </a:p>
        </p:txBody>
      </p:sp>
      <p:sp>
        <p:nvSpPr>
          <p:cNvPr id="5" name="Szöveg helye 4">
            <a:extLst>
              <a:ext uri="{FF2B5EF4-FFF2-40B4-BE49-F238E27FC236}">
                <a16:creationId xmlns:a16="http://schemas.microsoft.com/office/drawing/2014/main" id="{1A7E2E20-2B5B-2019-CB85-80E3513DABBE}"/>
              </a:ext>
            </a:extLst>
          </p:cNvPr>
          <p:cNvSpPr>
            <a:spLocks noGrp="1"/>
          </p:cNvSpPr>
          <p:nvPr>
            <p:ph type="body" sz="quarter" idx="13"/>
          </p:nvPr>
        </p:nvSpPr>
        <p:spPr/>
        <p:txBody>
          <a:bodyPr/>
          <a:lstStyle/>
          <a:p>
            <a:endParaRPr lang="en-GB"/>
          </a:p>
        </p:txBody>
      </p:sp>
      <p:pic>
        <p:nvPicPr>
          <p:cNvPr id="7" name="Kép 6" descr="A képen szöveg, képernyőkép, Betűtípus, Grafika látható&#10;&#10;Automatikusan generált leírás">
            <a:extLst>
              <a:ext uri="{FF2B5EF4-FFF2-40B4-BE49-F238E27FC236}">
                <a16:creationId xmlns:a16="http://schemas.microsoft.com/office/drawing/2014/main" id="{6EFCD97E-432F-1A44-399A-7944323BFD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8816927"/>
            <a:ext cx="3064565" cy="809588"/>
          </a:xfrm>
          <a:prstGeom prst="rect">
            <a:avLst/>
          </a:prstGeom>
        </p:spPr>
      </p:pic>
    </p:spTree>
    <p:extLst>
      <p:ext uri="{BB962C8B-B14F-4D97-AF65-F5344CB8AC3E}">
        <p14:creationId xmlns:p14="http://schemas.microsoft.com/office/powerpoint/2010/main" val="3835737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BA2671C6-EC02-A055-CFA0-BC5F177D7C32}"/>
              </a:ext>
            </a:extLst>
          </p:cNvPr>
          <p:cNvSpPr>
            <a:spLocks noGrp="1"/>
          </p:cNvSpPr>
          <p:nvPr>
            <p:ph type="body" sz="quarter" idx="11"/>
          </p:nvPr>
        </p:nvSpPr>
        <p:spPr/>
        <p:txBody>
          <a:bodyPr/>
          <a:lstStyle/>
          <a:p>
            <a:endParaRPr lang="en-GB"/>
          </a:p>
        </p:txBody>
      </p:sp>
      <p:sp>
        <p:nvSpPr>
          <p:cNvPr id="3" name="Szöveg helye 2">
            <a:extLst>
              <a:ext uri="{FF2B5EF4-FFF2-40B4-BE49-F238E27FC236}">
                <a16:creationId xmlns:a16="http://schemas.microsoft.com/office/drawing/2014/main" id="{ACB76407-1400-7053-506B-8062061069BF}"/>
              </a:ext>
            </a:extLst>
          </p:cNvPr>
          <p:cNvSpPr>
            <a:spLocks noGrp="1"/>
          </p:cNvSpPr>
          <p:nvPr>
            <p:ph type="body" sz="quarter" idx="12"/>
          </p:nvPr>
        </p:nvSpPr>
        <p:spPr/>
        <p:txBody>
          <a:bodyPr/>
          <a:lstStyle/>
          <a:p>
            <a:endParaRPr lang="en-GB"/>
          </a:p>
        </p:txBody>
      </p:sp>
      <p:sp>
        <p:nvSpPr>
          <p:cNvPr id="4" name="Szöveg helye 3">
            <a:extLst>
              <a:ext uri="{FF2B5EF4-FFF2-40B4-BE49-F238E27FC236}">
                <a16:creationId xmlns:a16="http://schemas.microsoft.com/office/drawing/2014/main" id="{9505CBB5-21FF-37F2-9EBE-5AA676C56704}"/>
              </a:ext>
            </a:extLst>
          </p:cNvPr>
          <p:cNvSpPr>
            <a:spLocks noGrp="1"/>
          </p:cNvSpPr>
          <p:nvPr>
            <p:ph type="body" sz="quarter" idx="13"/>
          </p:nvPr>
        </p:nvSpPr>
        <p:spPr/>
        <p:txBody>
          <a:bodyPr/>
          <a:lstStyle/>
          <a:p>
            <a:endParaRPr lang="en-GB" dirty="0"/>
          </a:p>
        </p:txBody>
      </p:sp>
      <p:sp>
        <p:nvSpPr>
          <p:cNvPr id="5" name="Szöveg helye 4">
            <a:extLst>
              <a:ext uri="{FF2B5EF4-FFF2-40B4-BE49-F238E27FC236}">
                <a16:creationId xmlns:a16="http://schemas.microsoft.com/office/drawing/2014/main" id="{7DD42D5A-584E-51B4-9269-5F37D66586F9}"/>
              </a:ext>
            </a:extLst>
          </p:cNvPr>
          <p:cNvSpPr>
            <a:spLocks noGrp="1"/>
          </p:cNvSpPr>
          <p:nvPr>
            <p:ph type="body" sz="quarter" idx="14"/>
          </p:nvPr>
        </p:nvSpPr>
        <p:spPr/>
        <p:txBody>
          <a:bodyPr/>
          <a:lstStyle/>
          <a:p>
            <a:endParaRPr lang="en-GB"/>
          </a:p>
        </p:txBody>
      </p:sp>
      <p:sp>
        <p:nvSpPr>
          <p:cNvPr id="6" name="Szöveg helye 5">
            <a:extLst>
              <a:ext uri="{FF2B5EF4-FFF2-40B4-BE49-F238E27FC236}">
                <a16:creationId xmlns:a16="http://schemas.microsoft.com/office/drawing/2014/main" id="{493ADAED-32D1-4CAA-36CC-E58B7979CD3E}"/>
              </a:ext>
            </a:extLst>
          </p:cNvPr>
          <p:cNvSpPr>
            <a:spLocks noGrp="1"/>
          </p:cNvSpPr>
          <p:nvPr>
            <p:ph type="body" sz="quarter" idx="15"/>
          </p:nvPr>
        </p:nvSpPr>
        <p:spPr/>
        <p:txBody>
          <a:bodyPr/>
          <a:lstStyle/>
          <a:p>
            <a:endParaRPr lang="en-GB"/>
          </a:p>
        </p:txBody>
      </p:sp>
      <p:sp>
        <p:nvSpPr>
          <p:cNvPr id="7" name="Szöveg helye 6">
            <a:extLst>
              <a:ext uri="{FF2B5EF4-FFF2-40B4-BE49-F238E27FC236}">
                <a16:creationId xmlns:a16="http://schemas.microsoft.com/office/drawing/2014/main" id="{4498B6CC-FE14-ABED-B009-086E8BDD8B78}"/>
              </a:ext>
            </a:extLst>
          </p:cNvPr>
          <p:cNvSpPr>
            <a:spLocks noGrp="1"/>
          </p:cNvSpPr>
          <p:nvPr>
            <p:ph type="body" sz="quarter" idx="16"/>
          </p:nvPr>
        </p:nvSpPr>
        <p:spPr/>
        <p:txBody>
          <a:bodyPr/>
          <a:lstStyle/>
          <a:p>
            <a:endParaRPr lang="en-GB"/>
          </a:p>
        </p:txBody>
      </p:sp>
      <p:sp>
        <p:nvSpPr>
          <p:cNvPr id="8" name="Szöveg helye 7">
            <a:extLst>
              <a:ext uri="{FF2B5EF4-FFF2-40B4-BE49-F238E27FC236}">
                <a16:creationId xmlns:a16="http://schemas.microsoft.com/office/drawing/2014/main" id="{35BF39FF-84DF-593B-E948-3839057C5108}"/>
              </a:ext>
            </a:extLst>
          </p:cNvPr>
          <p:cNvSpPr>
            <a:spLocks noGrp="1"/>
          </p:cNvSpPr>
          <p:nvPr>
            <p:ph type="body" sz="quarter" idx="17"/>
          </p:nvPr>
        </p:nvSpPr>
        <p:spPr/>
        <p:txBody>
          <a:bodyPr/>
          <a:lstStyle/>
          <a:p>
            <a:endParaRPr lang="en-GB"/>
          </a:p>
        </p:txBody>
      </p:sp>
      <p:pic>
        <p:nvPicPr>
          <p:cNvPr id="10" name="Kép 9" descr="A képen szöveg, képernyőkép, Betűtípus, Grafika látható&#10;&#10;Automatikusan generált leírás">
            <a:extLst>
              <a:ext uri="{FF2B5EF4-FFF2-40B4-BE49-F238E27FC236}">
                <a16:creationId xmlns:a16="http://schemas.microsoft.com/office/drawing/2014/main" id="{B41AAD67-A53C-7E0C-CC06-D8DF0D2FB8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5400" y="7983574"/>
            <a:ext cx="6510859" cy="1720020"/>
          </a:xfrm>
          <a:prstGeom prst="rect">
            <a:avLst/>
          </a:prstGeom>
        </p:spPr>
      </p:pic>
    </p:spTree>
    <p:extLst>
      <p:ext uri="{BB962C8B-B14F-4D97-AF65-F5344CB8AC3E}">
        <p14:creationId xmlns:p14="http://schemas.microsoft.com/office/powerpoint/2010/main" val="3615596364"/>
      </p:ext>
    </p:extLst>
  </p:cSld>
  <p:clrMapOvr>
    <a:masterClrMapping/>
  </p:clrMapOvr>
</p:sld>
</file>

<file path=ppt/theme/theme1.xml><?xml version="1.0" encoding="utf-8"?>
<a:theme xmlns:a="http://schemas.openxmlformats.org/drawingml/2006/main" name="Office-téma">
  <a:themeElements>
    <a:clrScheme name="Office-té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1. egyéni séma">
      <a:majorFont>
        <a:latin typeface="Open Sans"/>
        <a:ea typeface=""/>
        <a:cs typeface=""/>
      </a:majorFont>
      <a:minorFont>
        <a:latin typeface="Open Sans"/>
        <a:ea typeface=""/>
        <a:cs typeface=""/>
      </a:minorFont>
    </a:fontScheme>
    <a:fmtScheme name="Office-té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112</TotalTime>
  <Words>3</Words>
  <Application>Microsoft Macintosh PowerPoint</Application>
  <PresentationFormat>Custom</PresentationFormat>
  <Paragraphs>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Open Sans</vt:lpstr>
      <vt:lpstr>Office-téma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Petra Puchmann</dc:creator>
  <cp:lastModifiedBy>Michal Pavlík</cp:lastModifiedBy>
  <cp:revision>9</cp:revision>
  <dcterms:created xsi:type="dcterms:W3CDTF">2024-02-29T12:41:56Z</dcterms:created>
  <dcterms:modified xsi:type="dcterms:W3CDTF">2024-03-06T06:22:41Z</dcterms:modified>
</cp:coreProperties>
</file>