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1" autoAdjust="0"/>
    <p:restoredTop sz="95128" autoAdjust="0"/>
  </p:normalViewPr>
  <p:slideViewPr>
    <p:cSldViewPr snapToGrid="0">
      <p:cViewPr>
        <p:scale>
          <a:sx n="120" d="100"/>
          <a:sy n="120" d="100"/>
        </p:scale>
        <p:origin x="1096" y="-36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BFFC7A8-4AE8-8289-631D-F801A3EDC32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0000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Budget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229A918-C934-D2C1-63BA-6ABC85C4563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69235" y="6935439"/>
            <a:ext cx="2270439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1/2024-12/2024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Duration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77F28C77-B2EB-ED10-976F-44AA3FBF5D9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0000" y="8093547"/>
            <a:ext cx="5284934" cy="44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projectwebsite.com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F8B8077D-0F3C-086F-F321-4F5FF87D8D6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2749915" y="9257692"/>
            <a:ext cx="1737165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Street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address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ZIP City, Country</a:t>
            </a:r>
            <a:endParaRPr lang="en-US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B4FF3F1D-7D0A-81E1-6634-DE3DCB280090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948157" y="9257693"/>
            <a:ext cx="1895533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facebook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Youtube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290739BA-7181-FEB9-B831-A683152C7D96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2595204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Interreg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Funds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5D4124-1EAA-7371-C39A-9712DB45318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15985" y="9257693"/>
            <a:ext cx="1572854" cy="54822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Full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Name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email@project.com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+XX XXX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83B1596A-AE4C-50DE-D52C-C33424E29728}"/>
              </a:ext>
            </a:extLst>
          </p:cNvPr>
          <p:cNvSpPr>
            <a:spLocks noGrp="1" noChangeAspect="1"/>
          </p:cNvSpPr>
          <p:nvPr>
            <p:ph type="pic" idx="19" hasCustomPrompt="1"/>
          </p:nvPr>
        </p:nvSpPr>
        <p:spPr>
          <a:xfrm>
            <a:off x="723691" y="720000"/>
            <a:ext cx="6119999" cy="1749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</a:t>
            </a:r>
            <a:r>
              <a:rPr lang="hu-HU" err="1"/>
              <a:t>logo</a:t>
            </a:r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731954C-561B-83C6-E0A5-8015A29500F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15985" y="5921986"/>
            <a:ext cx="6119999" cy="482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00"/>
              </a:lnSpc>
              <a:buNone/>
              <a:defRPr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u-HU" dirty="0" err="1"/>
              <a:t>This</a:t>
            </a:r>
            <a:r>
              <a:rPr lang="hu-HU" dirty="0"/>
              <a:t> project is </a:t>
            </a:r>
            <a:r>
              <a:rPr lang="hu-HU" dirty="0" err="1"/>
              <a:t>supported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Interreg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 </a:t>
            </a:r>
            <a:r>
              <a:rPr lang="hu-HU" dirty="0" err="1"/>
              <a:t>Programme</a:t>
            </a:r>
            <a:r>
              <a:rPr lang="hu-HU" dirty="0"/>
              <a:t> project co-</a:t>
            </a:r>
            <a:r>
              <a:rPr lang="hu-HU" dirty="0" err="1"/>
              <a:t>founded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8BB45C-E978-81B6-CE2B-40FB6BEA25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5985" y="3875145"/>
            <a:ext cx="6127751" cy="144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6600"/>
              </a:lnSpc>
              <a:spcBef>
                <a:spcPts val="0"/>
              </a:spcBef>
              <a:buNone/>
              <a:defRPr sz="6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33901" indent="0">
              <a:buNone/>
              <a:defRPr b="1">
                <a:solidFill>
                  <a:schemeClr val="bg1"/>
                </a:solidFill>
              </a:defRPr>
            </a:lvl4pPr>
            <a:lvl5pPr marL="1511869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Project </a:t>
            </a:r>
            <a:r>
              <a:rPr lang="hu-HU" dirty="0" err="1"/>
              <a:t>Title</a:t>
            </a:r>
            <a:endParaRPr lang="en-US" dirty="0"/>
          </a:p>
          <a:p>
            <a:pPr lvl="1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1</a:t>
            </a:r>
            <a:endParaRPr lang="en-US" dirty="0"/>
          </a:p>
          <a:p>
            <a:pPr lvl="2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8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89555B56-F9A6-398A-B758-0E30B22A78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4540"/>
            <a:ext cx="7559675" cy="755967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58ED4A-29A8-CF48-F18E-40E3FA5466AC}"/>
              </a:ext>
            </a:extLst>
          </p:cNvPr>
          <p:cNvCxnSpPr/>
          <p:nvPr userDrawn="1"/>
        </p:nvCxnSpPr>
        <p:spPr>
          <a:xfrm>
            <a:off x="2443968" y="6924378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C466FB5-8160-3D92-CE65-65B6AE6249D0}"/>
              </a:ext>
            </a:extLst>
          </p:cNvPr>
          <p:cNvCxnSpPr/>
          <p:nvPr userDrawn="1"/>
        </p:nvCxnSpPr>
        <p:spPr>
          <a:xfrm>
            <a:off x="4488964" y="6903065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6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AC564C-00A7-B807-F9A1-18750768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736" y="5373763"/>
            <a:ext cx="6119999" cy="1315601"/>
          </a:xfrm>
        </p:spPr>
        <p:txBody>
          <a:bodyPr/>
          <a:lstStyle/>
          <a:p>
            <a:r>
              <a:rPr lang="en-GB" b="0" i="0" dirty="0">
                <a:effectLst/>
                <a:latin typeface="Open Sans" panose="020B0606030504020204" pitchFamily="34" charset="0"/>
              </a:rPr>
              <a:t>Short project description: Lorem ipsum sit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amet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consectetur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adipiscing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elit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sed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do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eiusmod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tempor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incididunt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ut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labore et dolore magna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aliqua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. Ut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enim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ad minim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veniam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quis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nostrud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exercitation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ullamco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laboris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nisi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ut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aliquip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ex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ea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commodo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0" i="0" dirty="0" err="1">
                <a:effectLst/>
                <a:latin typeface="Open Sans" panose="020B0606030504020204" pitchFamily="34" charset="0"/>
              </a:rPr>
              <a:t>consequat</a:t>
            </a:r>
            <a:r>
              <a:rPr lang="en-GB" b="0" i="0" dirty="0">
                <a:effectLst/>
                <a:latin typeface="Open Sans" panose="020B0606030504020204" pitchFamily="34" charset="0"/>
              </a:rPr>
              <a:t>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375A0-ECBF-FF38-68F4-456E479E3B9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1.000.000  €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lang="hu-HU" sz="1000">
                <a:solidFill>
                  <a:prstClr val="white"/>
                </a:solidFill>
              </a:rPr>
              <a:t>b</a:t>
            </a:r>
            <a:r>
              <a:rPr kumimoji="0" lang="hu-HU" sz="1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udget</a:t>
            </a:r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2DCC4-5F37-5C0A-F269-515E11D4B497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1/2024-12/2024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kumimoji="0" lang="hu-HU" sz="1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duration</a:t>
            </a:r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CBE42-DD7E-451E-72B9-26E1B328813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3736" y="8689252"/>
            <a:ext cx="6427249" cy="353780"/>
          </a:xfrm>
        </p:spPr>
        <p:txBody>
          <a:bodyPr/>
          <a:lstStyle/>
          <a:p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</a:t>
            </a:r>
            <a:r>
              <a:rPr lang="en-GB" sz="1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www.interreg-danube.eu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/projects/acronym</a:t>
            </a:r>
            <a:endParaRPr lang="hu-HU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F3DB5F-049F-5F9C-E4B9-3507B1BF10DE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Facebook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  <a:p>
            <a:r>
              <a:rPr lang="hu-HU" dirty="0"/>
              <a:t>X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  <a:p>
            <a:r>
              <a:rPr lang="hu-HU" dirty="0" err="1"/>
              <a:t>Youtube</a:t>
            </a:r>
            <a:r>
              <a:rPr lang="hu-HU" dirty="0"/>
              <a:t> </a:t>
            </a:r>
            <a:r>
              <a:rPr lang="hu-HU" dirty="0" err="1"/>
              <a:t>profile</a:t>
            </a:r>
            <a:r>
              <a:rPr lang="hu-HU" dirty="0"/>
              <a:t> link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602BFB-A9D5-33FF-3663-17529CDDE335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1.000.000  €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kumimoji="0" lang="hu-HU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000">
                <a:solidFill>
                  <a:prstClr val="white"/>
                </a:solidFill>
              </a:rPr>
              <a:t>f</a:t>
            </a:r>
            <a:r>
              <a:rPr kumimoji="0" lang="hu-HU" sz="1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unds</a:t>
            </a:r>
            <a:endParaRPr kumimoji="0" lang="hu-H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9C9A1E-9059-7BA9-791D-9311B8D3663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15984" y="9257693"/>
            <a:ext cx="2474255" cy="548222"/>
          </a:xfrm>
        </p:spPr>
        <p:txBody>
          <a:bodyPr/>
          <a:lstStyle/>
          <a:p>
            <a:r>
              <a:rPr lang="hu-HU" dirty="0" err="1"/>
              <a:t>Name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partner </a:t>
            </a:r>
            <a:r>
              <a:rPr lang="hu-HU" dirty="0" err="1"/>
              <a:t>institution</a:t>
            </a:r>
            <a:r>
              <a:rPr lang="hu-HU" dirty="0"/>
              <a:t> </a:t>
            </a:r>
          </a:p>
          <a:p>
            <a:r>
              <a:rPr lang="hu-HU" dirty="0" err="1"/>
              <a:t>Contact</a:t>
            </a:r>
            <a:r>
              <a:rPr lang="hu-HU" dirty="0"/>
              <a:t> </a:t>
            </a:r>
            <a:r>
              <a:rPr lang="hu-HU" dirty="0" err="1"/>
              <a:t>person</a:t>
            </a:r>
            <a:r>
              <a:rPr lang="hu-HU" dirty="0"/>
              <a:t> </a:t>
            </a:r>
          </a:p>
          <a:p>
            <a:r>
              <a:rPr lang="hu-HU" dirty="0"/>
              <a:t>E-mail </a:t>
            </a:r>
            <a:r>
              <a:rPr lang="hu-HU" dirty="0" err="1"/>
              <a:t>address</a:t>
            </a:r>
            <a:endParaRPr lang="hu-H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FBDF93-8846-B45B-02A1-66FF02857D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pPr>
              <a:lnSpc>
                <a:spcPts val="2400"/>
              </a:lnSpc>
            </a:pP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r>
              <a:rPr lang="en-US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lang="en-US" sz="20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hu-H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line 1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7607CF04-80EE-49EF-D606-DE8AA931A6E4}"/>
              </a:ext>
            </a:extLst>
          </p:cNvPr>
          <p:cNvPicPr>
            <a:picLocks noGrp="1" noChangeAspect="1"/>
          </p:cNvPicPr>
          <p:nvPr>
            <p:ph type="pic" idx="19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8" r="-738"/>
          <a:stretch/>
        </p:blipFill>
        <p:spPr>
          <a:xfrm>
            <a:off x="723736" y="717999"/>
            <a:ext cx="6120000" cy="1593186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4A273D-6AEA-C2ED-42C9-0C959408D608}"/>
              </a:ext>
            </a:extLst>
          </p:cNvPr>
          <p:cNvSpPr txBox="1"/>
          <p:nvPr/>
        </p:nvSpPr>
        <p:spPr>
          <a:xfrm>
            <a:off x="755088" y="7858402"/>
            <a:ext cx="6119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project is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supported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Danube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co-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funded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hu-H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European Union.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370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220</TotalTime>
  <Words>108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 Urbán</dc:creator>
  <cp:lastModifiedBy>Michal Pavlík</cp:lastModifiedBy>
  <cp:revision>16</cp:revision>
  <dcterms:created xsi:type="dcterms:W3CDTF">2024-02-29T12:52:51Z</dcterms:created>
  <dcterms:modified xsi:type="dcterms:W3CDTF">2024-03-11T15:29:04Z</dcterms:modified>
</cp:coreProperties>
</file>