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95128" autoAdjust="0"/>
  </p:normalViewPr>
  <p:slideViewPr>
    <p:cSldViewPr snapToGrid="0">
      <p:cViewPr varScale="1">
        <p:scale>
          <a:sx n="63" d="100"/>
          <a:sy n="63" d="100"/>
        </p:scale>
        <p:origin x="2696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90001" cy="90001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FBFFC7A8-4AE8-8289-631D-F801A3EDC32B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720000" y="6935439"/>
            <a:ext cx="1710893" cy="6780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84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1.000.000 €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Project </a:t>
            </a:r>
            <a:r>
              <a:rPr kumimoji="0" lang="hu-H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Budget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lvl="0"/>
            <a:endParaRPr lang="en-US" dirty="0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C229A918-C934-D2C1-63BA-6ABC85C4563B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569235" y="6935439"/>
            <a:ext cx="2270439" cy="6780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1/2024-12/2024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Project Duration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77F28C77-B2EB-ED10-976F-44AA3FBF5D9E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20000" y="8093547"/>
            <a:ext cx="5284934" cy="4408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projectwebsite.com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F8B8077D-0F3C-086F-F321-4F5FF87D8D6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2749915" y="9257692"/>
            <a:ext cx="1737165" cy="54822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2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indent="0" algn="l">
              <a:buNone/>
            </a:pP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Street </a:t>
            </a: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address</a:t>
            </a:r>
            <a:endParaRPr lang="hu-HU" sz="1000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indent="0" algn="l">
              <a:buNone/>
            </a:pP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ZIP City, Country</a:t>
            </a:r>
            <a:endParaRPr lang="en-US" sz="1000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B4FF3F1D-7D0A-81E1-6634-DE3DCB280090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4948157" y="9257693"/>
            <a:ext cx="1895533" cy="54822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2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indent="0" algn="l">
              <a:buNone/>
            </a:pP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facebook </a:t>
            </a: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profile</a:t>
            </a: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link</a:t>
            </a:r>
          </a:p>
          <a:p>
            <a:pPr marL="0" indent="0" algn="l">
              <a:buNone/>
            </a:pP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X </a:t>
            </a: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profile</a:t>
            </a: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link</a:t>
            </a:r>
          </a:p>
          <a:p>
            <a:pPr marL="0" indent="0" algn="l">
              <a:buNone/>
            </a:pP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Youtube</a:t>
            </a: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profile</a:t>
            </a: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link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290739BA-7181-FEB9-B831-A683152C7D96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2595204" y="6935439"/>
            <a:ext cx="1710893" cy="6780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84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1.000.000 €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Interreg</a:t>
            </a:r>
            <a:r>
              <a:rPr kumimoji="0" lang="hu-HU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kumimoji="0" lang="hu-H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Funds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lvl="0"/>
            <a:endParaRPr lang="en-US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AB5D4124-1EAA-7371-C39A-9712DB453189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715985" y="9257693"/>
            <a:ext cx="1572854" cy="54822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2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indent="0" algn="l">
              <a:buNone/>
            </a:pP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Full</a:t>
            </a: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Name</a:t>
            </a:r>
            <a:endParaRPr lang="hu-HU" sz="1000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indent="0" algn="l">
              <a:buNone/>
            </a:pP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email@project.com</a:t>
            </a:r>
          </a:p>
          <a:p>
            <a:pPr marL="0" indent="0" algn="l">
              <a:buNone/>
            </a:pP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+XX XXX </a:t>
            </a: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XXX</a:t>
            </a: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XXX</a:t>
            </a:r>
            <a:endParaRPr lang="hu-HU" sz="1000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32" name="Picture Placeholder 2">
            <a:extLst>
              <a:ext uri="{FF2B5EF4-FFF2-40B4-BE49-F238E27FC236}">
                <a16:creationId xmlns:a16="http://schemas.microsoft.com/office/drawing/2014/main" id="{83B1596A-AE4C-50DE-D52C-C33424E29728}"/>
              </a:ext>
            </a:extLst>
          </p:cNvPr>
          <p:cNvSpPr>
            <a:spLocks noGrp="1" noChangeAspect="1"/>
          </p:cNvSpPr>
          <p:nvPr>
            <p:ph type="pic" idx="19" hasCustomPrompt="1"/>
          </p:nvPr>
        </p:nvSpPr>
        <p:spPr>
          <a:xfrm>
            <a:off x="723691" y="720000"/>
            <a:ext cx="6119999" cy="17496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 dirty="0"/>
              <a:t>Click icon to add </a:t>
            </a:r>
            <a:r>
              <a:rPr lang="hu-HU" dirty="0" err="1"/>
              <a:t>logo</a:t>
            </a:r>
            <a:endParaRPr lang="en-US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F731954C-561B-83C6-E0A5-8015A29500F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15985" y="5843559"/>
            <a:ext cx="6119999" cy="4824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000"/>
              </a:lnSpc>
              <a:buNone/>
              <a:defRPr sz="16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hu-HU" dirty="0" err="1"/>
              <a:t>This</a:t>
            </a:r>
            <a:r>
              <a:rPr lang="hu-HU" dirty="0"/>
              <a:t> project is </a:t>
            </a:r>
            <a:r>
              <a:rPr lang="hu-HU" dirty="0" err="1"/>
              <a:t>supported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Interreg</a:t>
            </a:r>
            <a:r>
              <a:rPr lang="hu-HU" dirty="0"/>
              <a:t> </a:t>
            </a:r>
            <a:r>
              <a:rPr lang="hu-HU" dirty="0" err="1"/>
              <a:t>Danube</a:t>
            </a:r>
            <a:r>
              <a:rPr lang="hu-HU" dirty="0"/>
              <a:t> </a:t>
            </a:r>
            <a:r>
              <a:rPr lang="hu-HU" dirty="0" err="1"/>
              <a:t>Region</a:t>
            </a:r>
            <a:r>
              <a:rPr lang="hu-HU" dirty="0"/>
              <a:t> </a:t>
            </a:r>
            <a:r>
              <a:rPr lang="hu-HU" dirty="0" err="1"/>
              <a:t>Programme</a:t>
            </a:r>
            <a:r>
              <a:rPr lang="hu-HU" dirty="0"/>
              <a:t> project co-</a:t>
            </a:r>
            <a:r>
              <a:rPr lang="hu-HU" dirty="0" err="1"/>
              <a:t>founded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European Union.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08BB45C-E978-81B6-CE2B-40FB6BEA259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3691" y="3792544"/>
            <a:ext cx="6127751" cy="144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6600"/>
              </a:lnSpc>
              <a:spcBef>
                <a:spcPts val="0"/>
              </a:spcBef>
              <a:buNone/>
              <a:defRPr sz="60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ts val="24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0" indent="0">
              <a:lnSpc>
                <a:spcPts val="24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133901" indent="0">
              <a:buNone/>
              <a:defRPr b="1">
                <a:solidFill>
                  <a:schemeClr val="bg1"/>
                </a:solidFill>
              </a:defRPr>
            </a:lvl4pPr>
            <a:lvl5pPr marL="1511869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/>
              <a:t>Project </a:t>
            </a:r>
            <a:r>
              <a:rPr lang="hu-HU" dirty="0" err="1"/>
              <a:t>Title</a:t>
            </a:r>
            <a:endParaRPr lang="en-US" dirty="0"/>
          </a:p>
          <a:p>
            <a:pPr lvl="1"/>
            <a:r>
              <a:rPr lang="hu-HU" dirty="0" err="1"/>
              <a:t>Full</a:t>
            </a:r>
            <a:r>
              <a:rPr lang="hu-HU" dirty="0"/>
              <a:t> </a:t>
            </a:r>
            <a:r>
              <a:rPr lang="hu-HU" dirty="0" err="1"/>
              <a:t>Name</a:t>
            </a:r>
            <a:r>
              <a:rPr lang="hu-HU" dirty="0"/>
              <a:t> of Project Line 1</a:t>
            </a:r>
            <a:endParaRPr lang="en-US" dirty="0"/>
          </a:p>
          <a:p>
            <a:pPr lvl="2"/>
            <a:r>
              <a:rPr lang="hu-HU" dirty="0" err="1"/>
              <a:t>Full</a:t>
            </a:r>
            <a:r>
              <a:rPr lang="hu-HU" dirty="0"/>
              <a:t> </a:t>
            </a:r>
            <a:r>
              <a:rPr lang="hu-HU" dirty="0" err="1"/>
              <a:t>Name</a:t>
            </a:r>
            <a:r>
              <a:rPr lang="hu-HU" dirty="0"/>
              <a:t> of Project Line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187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3D72DF8C-7F7E-21E3-8AB7-C5BA1FB8F0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7" r="1567" b="744"/>
          <a:stretch/>
        </p:blipFill>
        <p:spPr>
          <a:xfrm>
            <a:off x="0" y="3068618"/>
            <a:ext cx="7559675" cy="7623195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D58ED4A-29A8-CF48-F18E-40E3FA5466AC}"/>
              </a:ext>
            </a:extLst>
          </p:cNvPr>
          <p:cNvCxnSpPr/>
          <p:nvPr userDrawn="1"/>
        </p:nvCxnSpPr>
        <p:spPr>
          <a:xfrm>
            <a:off x="2443968" y="6924378"/>
            <a:ext cx="0" cy="684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C466FB5-8160-3D92-CE65-65B6AE6249D0}"/>
              </a:ext>
            </a:extLst>
          </p:cNvPr>
          <p:cNvCxnSpPr/>
          <p:nvPr userDrawn="1"/>
        </p:nvCxnSpPr>
        <p:spPr>
          <a:xfrm>
            <a:off x="4488964" y="6903065"/>
            <a:ext cx="0" cy="684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2652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67" userDrawn="1">
          <p15:clr>
            <a:srgbClr val="F26B43"/>
          </p15:clr>
        </p15:guide>
        <p15:guide id="2" pos="23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AC564C-00A7-B807-F9A1-18750768774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u-HU" dirty="0" err="1"/>
              <a:t>This</a:t>
            </a:r>
            <a:r>
              <a:rPr lang="hu-HU" dirty="0"/>
              <a:t> project is </a:t>
            </a:r>
            <a:r>
              <a:rPr lang="hu-HU" dirty="0" err="1"/>
              <a:t>supported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Interreg</a:t>
            </a:r>
            <a:r>
              <a:rPr lang="hu-HU" dirty="0"/>
              <a:t> </a:t>
            </a:r>
            <a:r>
              <a:rPr lang="hu-HU" dirty="0" err="1"/>
              <a:t>Danube</a:t>
            </a:r>
            <a:r>
              <a:rPr lang="hu-HU" dirty="0"/>
              <a:t> </a:t>
            </a:r>
            <a:r>
              <a:rPr lang="hu-HU" dirty="0" err="1"/>
              <a:t>Region</a:t>
            </a:r>
            <a:r>
              <a:rPr lang="hu-HU" dirty="0"/>
              <a:t> </a:t>
            </a:r>
            <a:r>
              <a:rPr lang="hu-HU" dirty="0" err="1"/>
              <a:t>Programme</a:t>
            </a:r>
            <a:r>
              <a:rPr lang="hu-HU" dirty="0"/>
              <a:t> co-</a:t>
            </a:r>
            <a:r>
              <a:rPr lang="hu-HU" dirty="0" err="1"/>
              <a:t>funded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European Union.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375A0-ECBF-FF38-68F4-456E479E3B95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1.000.000  €</a:t>
            </a:r>
          </a:p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Project </a:t>
            </a:r>
            <a:r>
              <a:rPr lang="hu-HU" sz="1000" dirty="0">
                <a:solidFill>
                  <a:prstClr val="white"/>
                </a:solidFill>
              </a:rPr>
              <a:t>b</a:t>
            </a:r>
            <a:r>
              <a:rPr kumimoji="0" lang="hu-H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udget</a:t>
            </a:r>
            <a:endParaRPr kumimoji="0" lang="hu-HU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2DCC4-5F37-5C0A-F269-515E11D4B497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1/2024-12/2024</a:t>
            </a:r>
          </a:p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Project </a:t>
            </a:r>
            <a:r>
              <a:rPr kumimoji="0" lang="hu-H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duration</a:t>
            </a:r>
            <a:endParaRPr kumimoji="0" lang="hu-HU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BCBE42-DD7E-451E-72B9-26E1B328813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719999" y="8371840"/>
            <a:ext cx="6839675" cy="482400"/>
          </a:xfrm>
        </p:spPr>
        <p:txBody>
          <a:bodyPr/>
          <a:lstStyle/>
          <a:p>
            <a:r>
              <a:rPr lang="hu-HU" dirty="0" err="1"/>
              <a:t>www.interreg-danube.eu</a:t>
            </a:r>
            <a:r>
              <a:rPr lang="hu-HU" dirty="0"/>
              <a:t>/</a:t>
            </a:r>
            <a:r>
              <a:rPr lang="hu-HU" dirty="0" err="1"/>
              <a:t>projects</a:t>
            </a:r>
            <a:r>
              <a:rPr lang="hu-HU" dirty="0"/>
              <a:t>/</a:t>
            </a:r>
            <a:r>
              <a:rPr lang="hu-HU" dirty="0" err="1"/>
              <a:t>acronym</a:t>
            </a:r>
            <a:endParaRPr lang="hu-H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F3DB5F-049F-5F9C-E4B9-3507B1BF10DE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Facebook </a:t>
            </a:r>
            <a:r>
              <a:rPr lang="hu-HU" dirty="0" err="1"/>
              <a:t>profile</a:t>
            </a:r>
            <a:r>
              <a:rPr lang="hu-HU" dirty="0"/>
              <a:t> link</a:t>
            </a:r>
          </a:p>
          <a:p>
            <a:r>
              <a:rPr lang="hu-HU" dirty="0"/>
              <a:t>X </a:t>
            </a:r>
            <a:r>
              <a:rPr lang="hu-HU" dirty="0" err="1"/>
              <a:t>profile</a:t>
            </a:r>
            <a:r>
              <a:rPr lang="hu-HU" dirty="0"/>
              <a:t> link</a:t>
            </a:r>
          </a:p>
          <a:p>
            <a:r>
              <a:rPr lang="hu-HU" dirty="0" err="1"/>
              <a:t>Youtube</a:t>
            </a:r>
            <a:r>
              <a:rPr lang="hu-HU" dirty="0"/>
              <a:t> </a:t>
            </a:r>
            <a:r>
              <a:rPr lang="hu-HU" dirty="0" err="1"/>
              <a:t>profile</a:t>
            </a:r>
            <a:r>
              <a:rPr lang="hu-HU" dirty="0"/>
              <a:t> link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6602BFB-A9D5-33FF-3663-17529CDDE335}"/>
              </a:ext>
            </a:extLst>
          </p:cNvPr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1.000.000  €</a:t>
            </a:r>
          </a:p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Interreg</a:t>
            </a:r>
            <a:r>
              <a:rPr kumimoji="0" lang="hu-HU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000" dirty="0">
                <a:solidFill>
                  <a:prstClr val="white"/>
                </a:solidFill>
              </a:rPr>
              <a:t>f</a:t>
            </a:r>
            <a:r>
              <a:rPr kumimoji="0" lang="hu-H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unds</a:t>
            </a:r>
            <a:endParaRPr kumimoji="0" lang="hu-HU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D9C9A1E-9059-7BA9-791D-9311B8D36634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715984" y="9257693"/>
            <a:ext cx="2433616" cy="548222"/>
          </a:xfrm>
        </p:spPr>
        <p:txBody>
          <a:bodyPr/>
          <a:lstStyle/>
          <a:p>
            <a:r>
              <a:rPr lang="en-US" dirty="0"/>
              <a:t>Name of the partner institution</a:t>
            </a:r>
          </a:p>
          <a:p>
            <a:r>
              <a:rPr lang="en-US" dirty="0"/>
              <a:t>Contact person </a:t>
            </a:r>
          </a:p>
          <a:p>
            <a:r>
              <a:rPr lang="en-US" dirty="0"/>
              <a:t>E-mail address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FFBDF93-8846-B45B-02A1-66FF02857DE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Project </a:t>
            </a:r>
            <a:r>
              <a:rPr lang="hu-H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</a:t>
            </a:r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2400"/>
              </a:lnSpc>
            </a:pPr>
            <a:r>
              <a:rPr lang="hu-HU" sz="2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Full</a:t>
            </a:r>
            <a:r>
              <a:rPr lang="hu-HU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Project </a:t>
            </a:r>
            <a:r>
              <a:rPr lang="hu-HU" sz="2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</a:t>
            </a:r>
            <a:r>
              <a:rPr lang="hu-HU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line 1</a:t>
            </a:r>
          </a:p>
          <a:p>
            <a:pPr>
              <a:lnSpc>
                <a:spcPts val="2400"/>
              </a:lnSpc>
            </a:pPr>
            <a:r>
              <a:rPr lang="hu-HU" sz="2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Full</a:t>
            </a:r>
            <a:r>
              <a:rPr lang="hu-HU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Project </a:t>
            </a:r>
            <a:r>
              <a:rPr lang="hu-HU" sz="2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</a:t>
            </a:r>
            <a:r>
              <a:rPr lang="hu-HU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line 2</a:t>
            </a:r>
          </a:p>
        </p:txBody>
      </p:sp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7607CF04-80EE-49EF-D606-DE8AA931A6E4}"/>
              </a:ext>
            </a:extLst>
          </p:cNvPr>
          <p:cNvPicPr>
            <a:picLocks noGrp="1" noChangeAspect="1"/>
          </p:cNvPicPr>
          <p:nvPr>
            <p:ph type="pic" idx="19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48" r="-738"/>
          <a:stretch/>
        </p:blipFill>
        <p:spPr>
          <a:xfrm>
            <a:off x="723736" y="717999"/>
            <a:ext cx="6120000" cy="1593186"/>
          </a:xfrm>
        </p:spPr>
      </p:pic>
    </p:spTree>
    <p:extLst>
      <p:ext uri="{BB962C8B-B14F-4D97-AF65-F5344CB8AC3E}">
        <p14:creationId xmlns:p14="http://schemas.microsoft.com/office/powerpoint/2010/main" val="2803705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160</TotalTime>
  <Words>66</Words>
  <Application>Microsoft Macintosh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Judit Urbán</dc:creator>
  <cp:lastModifiedBy>Michal Pavlík</cp:lastModifiedBy>
  <cp:revision>22</cp:revision>
  <dcterms:created xsi:type="dcterms:W3CDTF">2024-02-29T12:52:51Z</dcterms:created>
  <dcterms:modified xsi:type="dcterms:W3CDTF">2024-03-11T15:29:33Z</dcterms:modified>
</cp:coreProperties>
</file>